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78" r:id="rId2"/>
    <p:sldId id="265" r:id="rId3"/>
    <p:sldId id="273" r:id="rId4"/>
    <p:sldId id="274" r:id="rId5"/>
    <p:sldId id="275" r:id="rId6"/>
    <p:sldId id="276" r:id="rId7"/>
    <p:sldId id="279" r:id="rId8"/>
    <p:sldId id="277" r:id="rId9"/>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632" userDrawn="1">
          <p15:clr>
            <a:srgbClr val="A4A3A4"/>
          </p15:clr>
        </p15:guide>
        <p15:guide id="2" pos="2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4172"/>
    <a:srgbClr val="BDC8BD"/>
    <a:srgbClr val="595959"/>
    <a:srgbClr val="414D42"/>
    <a:srgbClr val="8D2A4D"/>
    <a:srgbClr val="BC551A"/>
    <a:srgbClr val="033046"/>
    <a:srgbClr val="FAE2D8"/>
    <a:srgbClr val="E0D9E2"/>
    <a:srgbClr val="E8D4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12A1D22-2A64-4650-941F-4340CD8E9072}">
  <a:tblStyle styleId="{012A1D22-2A64-4650-941F-4340CD8E907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71"/>
    <p:restoredTop sz="94685"/>
  </p:normalViewPr>
  <p:slideViewPr>
    <p:cSldViewPr snapToGrid="0">
      <p:cViewPr>
        <p:scale>
          <a:sx n="50" d="100"/>
          <a:sy n="50" d="100"/>
        </p:scale>
        <p:origin x="78" y="84"/>
      </p:cViewPr>
      <p:guideLst>
        <p:guide orient="horz" pos="3632"/>
        <p:guide pos="2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pattFill prst="ltUpDiag">
              <a:fgClr>
                <a:schemeClr val="bg1"/>
              </a:fgClr>
              <a:bgClr>
                <a:srgbClr val="033046"/>
              </a:bgClr>
            </a:patt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FD0A-624D-9FBC-A082CEC59202}"/>
            </c:ext>
          </c:extLst>
        </c:ser>
        <c:ser>
          <c:idx val="1"/>
          <c:order val="1"/>
          <c:tx>
            <c:strRef>
              <c:f>Sheet1!$C$1</c:f>
              <c:strCache>
                <c:ptCount val="1"/>
                <c:pt idx="0">
                  <c:v>Series 2</c:v>
                </c:pt>
              </c:strCache>
            </c:strRef>
          </c:tx>
          <c:spPr>
            <a:pattFill prst="pct90">
              <a:fgClr>
                <a:srgbClr val="033046"/>
              </a:fgClr>
              <a:bgClr>
                <a:schemeClr val="bg1"/>
              </a:bgClr>
            </a:patt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D0A-624D-9FBC-A082CEC59202}"/>
            </c:ext>
          </c:extLst>
        </c:ser>
        <c:ser>
          <c:idx val="2"/>
          <c:order val="2"/>
          <c:tx>
            <c:strRef>
              <c:f>Sheet1!$D$1</c:f>
              <c:strCache>
                <c:ptCount val="1"/>
                <c:pt idx="0">
                  <c:v>Series 3</c:v>
                </c:pt>
              </c:strCache>
            </c:strRef>
          </c:tx>
          <c:spPr>
            <a:solidFill>
              <a:srgbClr val="007B81"/>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FD0A-624D-9FBC-A082CEC59202}"/>
            </c:ext>
          </c:extLst>
        </c:ser>
        <c:dLbls>
          <c:showLegendKey val="0"/>
          <c:showVal val="0"/>
          <c:showCatName val="0"/>
          <c:showSerName val="0"/>
          <c:showPercent val="0"/>
          <c:showBubbleSize val="0"/>
        </c:dLbls>
        <c:gapWidth val="182"/>
        <c:axId val="1532278608"/>
        <c:axId val="1605123392"/>
      </c:barChart>
      <c:catAx>
        <c:axId val="15322786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605123392"/>
        <c:crosses val="autoZero"/>
        <c:auto val="1"/>
        <c:lblAlgn val="ctr"/>
        <c:lblOffset val="100"/>
        <c:noMultiLvlLbl val="0"/>
      </c:catAx>
      <c:valAx>
        <c:axId val="16051233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532278608"/>
        <c:crosses val="autoZero"/>
        <c:crossBetween val="between"/>
      </c:valAx>
      <c:spPr>
        <a:noFill/>
        <a:ln>
          <a:noFill/>
        </a:ln>
        <a:effectLst/>
      </c:spPr>
    </c:plotArea>
    <c:legend>
      <c:legendPos val="b"/>
      <c:layout>
        <c:manualLayout>
          <c:xMode val="edge"/>
          <c:yMode val="edge"/>
          <c:x val="0.30149131563742609"/>
          <c:y val="0.93562175819958415"/>
          <c:w val="0.39603427423474996"/>
          <c:h val="5.4356173521721909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614B6B-8999-4188-A878-1F6377EF1E5F}"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en-US"/>
        </a:p>
      </dgm:t>
    </dgm:pt>
    <dgm:pt modelId="{42D1523F-3B3D-410C-A7A1-DFA4655A8A3F}">
      <dgm:prSet phldrT="[Text]" custT="1"/>
      <dgm:spPr>
        <a:ln>
          <a:noFill/>
        </a:ln>
      </dgm:spPr>
      <dgm:t>
        <a:bodyPr/>
        <a:lstStyle/>
        <a:p>
          <a:pPr>
            <a:buNone/>
          </a:pPr>
          <a:r>
            <a:rPr lang="en-US" sz="2400" b="0" dirty="0">
              <a:latin typeface="+mn-lt"/>
              <a:ea typeface="Roboto" panose="02000000000000000000" pitchFamily="2" charset="0"/>
              <a:cs typeface="Roboto" panose="02000000000000000000" pitchFamily="2" charset="0"/>
              <a:sym typeface="Roboto"/>
            </a:rPr>
            <a:t>Lorem Ipsum</a:t>
          </a:r>
          <a:endParaRPr lang="en-US" sz="2400" b="0" dirty="0">
            <a:latin typeface="+mn-lt"/>
            <a:ea typeface="Roboto" panose="02000000000000000000" pitchFamily="2" charset="0"/>
            <a:cs typeface="Roboto" panose="02000000000000000000" pitchFamily="2" charset="0"/>
          </a:endParaRPr>
        </a:p>
      </dgm:t>
    </dgm:pt>
    <dgm:pt modelId="{13F6B18A-3BD5-4CB7-BB55-4CD93E7A66E1}" type="parTrans" cxnId="{1E95A05D-E8DC-495D-B75A-71C0C26AFE4C}">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50AA8975-1078-4133-91C4-8E46D1E8391F}" type="sibTrans" cxnId="{1E95A05D-E8DC-495D-B75A-71C0C26AFE4C}">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FB06CDDC-8588-45C5-B241-13C48F8ED6A4}" type="asst">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ECACC540-600D-4660-BDE7-645C002FC8C3}" type="parTrans" cxnId="{33C23817-4C2B-4618-8BF7-E583D8B87D1A}">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989B9206-D343-4AE7-9777-9CAC876D4825}" type="sibTrans" cxnId="{33C23817-4C2B-4618-8BF7-E583D8B87D1A}">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FBAB1199-7CD1-4469-960A-FF6DAD3340C1}">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9F471124-2553-4B63-8860-CD04A8078C98}" type="parTrans" cxnId="{189BD94D-C79F-4D0B-91BA-0EC058994D31}">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6A4B66F6-25F4-4C84-BDD7-4FD7A62D5718}" type="sibTrans" cxnId="{189BD94D-C79F-4D0B-91BA-0EC058994D31}">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3AD945C0-1CB9-4770-8F2B-72E5550FF973}">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A5AC18A8-B102-476E-AB56-D70A96D535ED}" type="parTrans" cxnId="{AAD00D97-456A-495E-877A-6FD7C0B3348C}">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442A053B-179B-4D56-BF47-274AFB857AE8}" type="sibTrans" cxnId="{AAD00D97-456A-495E-877A-6FD7C0B3348C}">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EFDC354C-0B50-49A0-879E-854FAE6310B7}">
      <dgm:prSet phldrT="[Text]" custT="1"/>
      <dgm:spPr>
        <a:ln>
          <a:noFill/>
        </a:ln>
      </dgm:spPr>
      <dgm:t>
        <a:bodyPr/>
        <a:lstStyle/>
        <a:p>
          <a:pPr>
            <a:buNone/>
          </a:pPr>
          <a:r>
            <a:rPr lang="en-US" sz="2400" b="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endParaRPr>
        </a:p>
      </dgm:t>
    </dgm:pt>
    <dgm:pt modelId="{C894A092-23E5-425D-A296-17C63CBDE0C7}" type="parTrans" cxnId="{E59DD0F8-9552-490F-8302-735BBFED65DB}">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2A72742B-1EBB-4D50-9B7E-611C474853F0}" type="sibTrans" cxnId="{E59DD0F8-9552-490F-8302-735BBFED65DB}">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13A29EB8-A286-44FC-AAC1-1BF49B393815}">
      <dgm:prSet custT="1"/>
      <dgm:spPr>
        <a:ln>
          <a:noFill/>
        </a:ln>
      </dgm:spPr>
      <dgm:t>
        <a:bodyPr/>
        <a:lstStyle/>
        <a:p>
          <a:r>
            <a:rPr lang="en-US" sz="2400" b="0">
              <a:solidFill>
                <a:schemeClr val="tx1"/>
              </a:solidFill>
              <a:latin typeface="+mn-lt"/>
              <a:ea typeface="Roboto" panose="02000000000000000000" pitchFamily="2" charset="0"/>
              <a:cs typeface="Roboto" panose="02000000000000000000" pitchFamily="2" charset="0"/>
              <a:sym typeface="Roboto"/>
            </a:rPr>
            <a:t>Lorem Ipsum</a:t>
          </a:r>
          <a:endParaRPr lang="en-US" sz="2400" b="0" dirty="0">
            <a:solidFill>
              <a:schemeClr val="tx1"/>
            </a:solidFill>
            <a:latin typeface="+mn-lt"/>
            <a:ea typeface="Roboto" panose="02000000000000000000" pitchFamily="2" charset="0"/>
            <a:cs typeface="Roboto" panose="02000000000000000000" pitchFamily="2" charset="0"/>
            <a:sym typeface="Roboto"/>
          </a:endParaRPr>
        </a:p>
      </dgm:t>
    </dgm:pt>
    <dgm:pt modelId="{E2C471A0-A995-449B-A8F4-CC720F53EBBB}" type="parTrans" cxnId="{B4C2E883-1A66-4600-A1CC-134085152C9A}">
      <dgm:prSet/>
      <dgm:spPr/>
      <dgm:t>
        <a:bodyPr/>
        <a:lstStyle/>
        <a:p>
          <a:endParaRPr lang="en-US" sz="2400" b="0">
            <a:solidFill>
              <a:schemeClr val="bg1"/>
            </a:solidFill>
            <a:latin typeface="+mn-lt"/>
            <a:ea typeface="Roboto" panose="02000000000000000000" pitchFamily="2" charset="0"/>
            <a:cs typeface="Roboto" panose="02000000000000000000" pitchFamily="2" charset="0"/>
          </a:endParaRPr>
        </a:p>
      </dgm:t>
    </dgm:pt>
    <dgm:pt modelId="{4B5A53BF-6799-49E8-B842-3C15E3663391}" type="sibTrans" cxnId="{B4C2E883-1A66-4600-A1CC-134085152C9A}">
      <dgm:prSet/>
      <dgm:spPr/>
      <dgm:t>
        <a:bodyPr/>
        <a:lstStyle/>
        <a:p>
          <a:endParaRPr lang="en-US" sz="2400" b="1">
            <a:solidFill>
              <a:schemeClr val="bg1"/>
            </a:solidFill>
            <a:latin typeface="+mn-lt"/>
            <a:ea typeface="Roboto" panose="02000000000000000000" pitchFamily="2" charset="0"/>
            <a:cs typeface="Roboto" panose="02000000000000000000" pitchFamily="2" charset="0"/>
          </a:endParaRPr>
        </a:p>
      </dgm:t>
    </dgm:pt>
    <dgm:pt modelId="{31B2A095-017D-4EB6-B5FA-5D27CA50588D}" type="pres">
      <dgm:prSet presAssocID="{6A614B6B-8999-4188-A878-1F6377EF1E5F}" presName="hierChild1" presStyleCnt="0">
        <dgm:presLayoutVars>
          <dgm:orgChart val="1"/>
          <dgm:chPref val="1"/>
          <dgm:dir/>
          <dgm:animOne val="branch"/>
          <dgm:animLvl val="lvl"/>
          <dgm:resizeHandles/>
        </dgm:presLayoutVars>
      </dgm:prSet>
      <dgm:spPr/>
    </dgm:pt>
    <dgm:pt modelId="{875B6A2A-807A-4C96-BD25-252A3DDC7968}" type="pres">
      <dgm:prSet presAssocID="{42D1523F-3B3D-410C-A7A1-DFA4655A8A3F}" presName="hierRoot1" presStyleCnt="0">
        <dgm:presLayoutVars>
          <dgm:hierBranch val="init"/>
        </dgm:presLayoutVars>
      </dgm:prSet>
      <dgm:spPr/>
    </dgm:pt>
    <dgm:pt modelId="{D7B3317A-523E-4B55-9C1C-1092FD319E84}" type="pres">
      <dgm:prSet presAssocID="{42D1523F-3B3D-410C-A7A1-DFA4655A8A3F}" presName="rootComposite1" presStyleCnt="0"/>
      <dgm:spPr/>
    </dgm:pt>
    <dgm:pt modelId="{28B5CDC3-065C-4518-B77F-B781169C3D70}" type="pres">
      <dgm:prSet presAssocID="{42D1523F-3B3D-410C-A7A1-DFA4655A8A3F}" presName="rootText1" presStyleLbl="node0" presStyleIdx="0" presStyleCnt="1">
        <dgm:presLayoutVars>
          <dgm:chPref val="3"/>
        </dgm:presLayoutVars>
      </dgm:prSet>
      <dgm:spPr/>
    </dgm:pt>
    <dgm:pt modelId="{AC958377-DAF7-40C1-9763-358885C7E21B}" type="pres">
      <dgm:prSet presAssocID="{42D1523F-3B3D-410C-A7A1-DFA4655A8A3F}" presName="rootConnector1" presStyleLbl="node1" presStyleIdx="0" presStyleCnt="0"/>
      <dgm:spPr/>
    </dgm:pt>
    <dgm:pt modelId="{DF0BAAD0-625F-4113-89D8-263C92668A17}" type="pres">
      <dgm:prSet presAssocID="{42D1523F-3B3D-410C-A7A1-DFA4655A8A3F}" presName="hierChild2" presStyleCnt="0"/>
      <dgm:spPr/>
    </dgm:pt>
    <dgm:pt modelId="{068E326A-361C-4BED-82F2-A77F7C96940E}" type="pres">
      <dgm:prSet presAssocID="{E2C471A0-A995-449B-A8F4-CC720F53EBBB}" presName="Name37" presStyleLbl="parChTrans1D2" presStyleIdx="0" presStyleCnt="5"/>
      <dgm:spPr/>
    </dgm:pt>
    <dgm:pt modelId="{F033E1EF-5AFD-49C8-AEC2-5C79AC90F21A}" type="pres">
      <dgm:prSet presAssocID="{13A29EB8-A286-44FC-AAC1-1BF49B393815}" presName="hierRoot2" presStyleCnt="0">
        <dgm:presLayoutVars>
          <dgm:hierBranch val="init"/>
        </dgm:presLayoutVars>
      </dgm:prSet>
      <dgm:spPr/>
    </dgm:pt>
    <dgm:pt modelId="{5C526695-2723-4263-8DBF-BF47B51EBF72}" type="pres">
      <dgm:prSet presAssocID="{13A29EB8-A286-44FC-AAC1-1BF49B393815}" presName="rootComposite" presStyleCnt="0"/>
      <dgm:spPr/>
    </dgm:pt>
    <dgm:pt modelId="{CB77C74F-1236-47A7-B424-1AF8AA9790E5}" type="pres">
      <dgm:prSet presAssocID="{13A29EB8-A286-44FC-AAC1-1BF49B393815}" presName="rootText" presStyleLbl="node2" presStyleIdx="0" presStyleCnt="4">
        <dgm:presLayoutVars>
          <dgm:chPref val="3"/>
        </dgm:presLayoutVars>
      </dgm:prSet>
      <dgm:spPr/>
    </dgm:pt>
    <dgm:pt modelId="{4ECD1DFA-3128-4711-8C8E-B05EC0995D45}" type="pres">
      <dgm:prSet presAssocID="{13A29EB8-A286-44FC-AAC1-1BF49B393815}" presName="rootConnector" presStyleLbl="node2" presStyleIdx="0" presStyleCnt="4"/>
      <dgm:spPr/>
    </dgm:pt>
    <dgm:pt modelId="{C454A1B0-47E8-48F4-8970-C61F56531AD8}" type="pres">
      <dgm:prSet presAssocID="{13A29EB8-A286-44FC-AAC1-1BF49B393815}" presName="hierChild4" presStyleCnt="0"/>
      <dgm:spPr/>
    </dgm:pt>
    <dgm:pt modelId="{61DD0F6D-396E-49E1-8928-3696BFF74A57}" type="pres">
      <dgm:prSet presAssocID="{13A29EB8-A286-44FC-AAC1-1BF49B393815}" presName="hierChild5" presStyleCnt="0"/>
      <dgm:spPr/>
    </dgm:pt>
    <dgm:pt modelId="{CBB6765D-52D8-464C-86E1-E3A17D64BF1F}" type="pres">
      <dgm:prSet presAssocID="{9F471124-2553-4B63-8860-CD04A8078C98}" presName="Name37" presStyleLbl="parChTrans1D2" presStyleIdx="1" presStyleCnt="5"/>
      <dgm:spPr/>
    </dgm:pt>
    <dgm:pt modelId="{17E8FA19-29C3-4A23-9078-ED1F1F44D793}" type="pres">
      <dgm:prSet presAssocID="{FBAB1199-7CD1-4469-960A-FF6DAD3340C1}" presName="hierRoot2" presStyleCnt="0">
        <dgm:presLayoutVars>
          <dgm:hierBranch val="init"/>
        </dgm:presLayoutVars>
      </dgm:prSet>
      <dgm:spPr/>
    </dgm:pt>
    <dgm:pt modelId="{BC3E3CC9-458C-407F-A4BA-C3338980E392}" type="pres">
      <dgm:prSet presAssocID="{FBAB1199-7CD1-4469-960A-FF6DAD3340C1}" presName="rootComposite" presStyleCnt="0"/>
      <dgm:spPr/>
    </dgm:pt>
    <dgm:pt modelId="{D8936D61-04F2-425E-8114-1F899E668359}" type="pres">
      <dgm:prSet presAssocID="{FBAB1199-7CD1-4469-960A-FF6DAD3340C1}" presName="rootText" presStyleLbl="node2" presStyleIdx="1" presStyleCnt="4">
        <dgm:presLayoutVars>
          <dgm:chPref val="3"/>
        </dgm:presLayoutVars>
      </dgm:prSet>
      <dgm:spPr/>
    </dgm:pt>
    <dgm:pt modelId="{68C5FA9F-8CA7-49F1-8BBD-8C94A1027D19}" type="pres">
      <dgm:prSet presAssocID="{FBAB1199-7CD1-4469-960A-FF6DAD3340C1}" presName="rootConnector" presStyleLbl="node2" presStyleIdx="1" presStyleCnt="4"/>
      <dgm:spPr/>
    </dgm:pt>
    <dgm:pt modelId="{D10C7690-8D14-427C-9E67-88041DEC6486}" type="pres">
      <dgm:prSet presAssocID="{FBAB1199-7CD1-4469-960A-FF6DAD3340C1}" presName="hierChild4" presStyleCnt="0"/>
      <dgm:spPr/>
    </dgm:pt>
    <dgm:pt modelId="{A034B02A-6212-494E-B620-5C6E84F5A4E1}" type="pres">
      <dgm:prSet presAssocID="{FBAB1199-7CD1-4469-960A-FF6DAD3340C1}" presName="hierChild5" presStyleCnt="0"/>
      <dgm:spPr/>
    </dgm:pt>
    <dgm:pt modelId="{F0781361-47E8-4727-9131-98C944B9BA38}" type="pres">
      <dgm:prSet presAssocID="{A5AC18A8-B102-476E-AB56-D70A96D535ED}" presName="Name37" presStyleLbl="parChTrans1D2" presStyleIdx="2" presStyleCnt="5"/>
      <dgm:spPr/>
    </dgm:pt>
    <dgm:pt modelId="{DC8F9427-EE8C-4B4D-A64B-28993318303C}" type="pres">
      <dgm:prSet presAssocID="{3AD945C0-1CB9-4770-8F2B-72E5550FF973}" presName="hierRoot2" presStyleCnt="0">
        <dgm:presLayoutVars>
          <dgm:hierBranch val="init"/>
        </dgm:presLayoutVars>
      </dgm:prSet>
      <dgm:spPr/>
    </dgm:pt>
    <dgm:pt modelId="{86ACC138-87E6-48E9-8E61-45DB522839FA}" type="pres">
      <dgm:prSet presAssocID="{3AD945C0-1CB9-4770-8F2B-72E5550FF973}" presName="rootComposite" presStyleCnt="0"/>
      <dgm:spPr/>
    </dgm:pt>
    <dgm:pt modelId="{6E5169B8-6FBD-4C9E-867D-BEDC0F8C7BE7}" type="pres">
      <dgm:prSet presAssocID="{3AD945C0-1CB9-4770-8F2B-72E5550FF973}" presName="rootText" presStyleLbl="node2" presStyleIdx="2" presStyleCnt="4">
        <dgm:presLayoutVars>
          <dgm:chPref val="3"/>
        </dgm:presLayoutVars>
      </dgm:prSet>
      <dgm:spPr/>
    </dgm:pt>
    <dgm:pt modelId="{6D4322DE-E063-4B18-8D0A-8497756061A6}" type="pres">
      <dgm:prSet presAssocID="{3AD945C0-1CB9-4770-8F2B-72E5550FF973}" presName="rootConnector" presStyleLbl="node2" presStyleIdx="2" presStyleCnt="4"/>
      <dgm:spPr/>
    </dgm:pt>
    <dgm:pt modelId="{AC75F797-19E9-49C1-A7AE-3FC7A15BBA45}" type="pres">
      <dgm:prSet presAssocID="{3AD945C0-1CB9-4770-8F2B-72E5550FF973}" presName="hierChild4" presStyleCnt="0"/>
      <dgm:spPr/>
    </dgm:pt>
    <dgm:pt modelId="{ABF75F85-38B1-4A68-AB4F-3E7337B2AAE3}" type="pres">
      <dgm:prSet presAssocID="{3AD945C0-1CB9-4770-8F2B-72E5550FF973}" presName="hierChild5" presStyleCnt="0"/>
      <dgm:spPr/>
    </dgm:pt>
    <dgm:pt modelId="{C202FFC3-2DCB-446C-9AA2-114ED6334B94}" type="pres">
      <dgm:prSet presAssocID="{C894A092-23E5-425D-A296-17C63CBDE0C7}" presName="Name37" presStyleLbl="parChTrans1D2" presStyleIdx="3" presStyleCnt="5"/>
      <dgm:spPr/>
    </dgm:pt>
    <dgm:pt modelId="{3E2112E7-E54B-47CF-9CBA-51A26634BB40}" type="pres">
      <dgm:prSet presAssocID="{EFDC354C-0B50-49A0-879E-854FAE6310B7}" presName="hierRoot2" presStyleCnt="0">
        <dgm:presLayoutVars>
          <dgm:hierBranch val="init"/>
        </dgm:presLayoutVars>
      </dgm:prSet>
      <dgm:spPr/>
    </dgm:pt>
    <dgm:pt modelId="{A8781466-E1BE-4E74-BB1F-F48E069E1C73}" type="pres">
      <dgm:prSet presAssocID="{EFDC354C-0B50-49A0-879E-854FAE6310B7}" presName="rootComposite" presStyleCnt="0"/>
      <dgm:spPr/>
    </dgm:pt>
    <dgm:pt modelId="{EC3852C2-9B15-4A84-8299-88F069F6EA27}" type="pres">
      <dgm:prSet presAssocID="{EFDC354C-0B50-49A0-879E-854FAE6310B7}" presName="rootText" presStyleLbl="node2" presStyleIdx="3" presStyleCnt="4">
        <dgm:presLayoutVars>
          <dgm:chPref val="3"/>
        </dgm:presLayoutVars>
      </dgm:prSet>
      <dgm:spPr/>
    </dgm:pt>
    <dgm:pt modelId="{2C6199DC-6B57-4E1B-96CF-7F93349CAF43}" type="pres">
      <dgm:prSet presAssocID="{EFDC354C-0B50-49A0-879E-854FAE6310B7}" presName="rootConnector" presStyleLbl="node2" presStyleIdx="3" presStyleCnt="4"/>
      <dgm:spPr/>
    </dgm:pt>
    <dgm:pt modelId="{5D037816-0B41-4EDB-928F-9E5D2E30B184}" type="pres">
      <dgm:prSet presAssocID="{EFDC354C-0B50-49A0-879E-854FAE6310B7}" presName="hierChild4" presStyleCnt="0"/>
      <dgm:spPr/>
    </dgm:pt>
    <dgm:pt modelId="{219066E4-41D8-479A-BFBE-A462FE9FA138}" type="pres">
      <dgm:prSet presAssocID="{EFDC354C-0B50-49A0-879E-854FAE6310B7}" presName="hierChild5" presStyleCnt="0"/>
      <dgm:spPr/>
    </dgm:pt>
    <dgm:pt modelId="{1B1E5ED6-65A6-4D02-A10D-0D6A4683C547}" type="pres">
      <dgm:prSet presAssocID="{42D1523F-3B3D-410C-A7A1-DFA4655A8A3F}" presName="hierChild3" presStyleCnt="0"/>
      <dgm:spPr/>
    </dgm:pt>
    <dgm:pt modelId="{911226D3-0539-47CD-8DBE-566915EC4107}" type="pres">
      <dgm:prSet presAssocID="{ECACC540-600D-4660-BDE7-645C002FC8C3}" presName="Name111" presStyleLbl="parChTrans1D2" presStyleIdx="4" presStyleCnt="5"/>
      <dgm:spPr/>
    </dgm:pt>
    <dgm:pt modelId="{2B8965FE-E31F-448A-A35F-1BC53A92DB06}" type="pres">
      <dgm:prSet presAssocID="{FB06CDDC-8588-45C5-B241-13C48F8ED6A4}" presName="hierRoot3" presStyleCnt="0">
        <dgm:presLayoutVars>
          <dgm:hierBranch val="init"/>
        </dgm:presLayoutVars>
      </dgm:prSet>
      <dgm:spPr/>
    </dgm:pt>
    <dgm:pt modelId="{50233CCC-9A5A-4D37-93A3-3ACA3CF69B0F}" type="pres">
      <dgm:prSet presAssocID="{FB06CDDC-8588-45C5-B241-13C48F8ED6A4}" presName="rootComposite3" presStyleCnt="0"/>
      <dgm:spPr/>
    </dgm:pt>
    <dgm:pt modelId="{F6B3A1C7-6376-481A-A337-308B8102CE79}" type="pres">
      <dgm:prSet presAssocID="{FB06CDDC-8588-45C5-B241-13C48F8ED6A4}" presName="rootText3" presStyleLbl="asst1" presStyleIdx="0" presStyleCnt="1">
        <dgm:presLayoutVars>
          <dgm:chPref val="3"/>
        </dgm:presLayoutVars>
      </dgm:prSet>
      <dgm:spPr/>
    </dgm:pt>
    <dgm:pt modelId="{3EC2FEDF-E9CA-40FF-AC71-D295E205876C}" type="pres">
      <dgm:prSet presAssocID="{FB06CDDC-8588-45C5-B241-13C48F8ED6A4}" presName="rootConnector3" presStyleLbl="asst1" presStyleIdx="0" presStyleCnt="1"/>
      <dgm:spPr/>
    </dgm:pt>
    <dgm:pt modelId="{9ADF634B-D0E8-4FD7-925C-FA5A96EDF3D3}" type="pres">
      <dgm:prSet presAssocID="{FB06CDDC-8588-45C5-B241-13C48F8ED6A4}" presName="hierChild6" presStyleCnt="0"/>
      <dgm:spPr/>
    </dgm:pt>
    <dgm:pt modelId="{C68FB7D8-E0F5-4E09-B609-77C714EE914C}" type="pres">
      <dgm:prSet presAssocID="{FB06CDDC-8588-45C5-B241-13C48F8ED6A4}" presName="hierChild7" presStyleCnt="0"/>
      <dgm:spPr/>
    </dgm:pt>
  </dgm:ptLst>
  <dgm:cxnLst>
    <dgm:cxn modelId="{D713AD00-7F37-424A-A444-361BDAFBC4AE}" type="presOf" srcId="{42D1523F-3B3D-410C-A7A1-DFA4655A8A3F}" destId="{AC958377-DAF7-40C1-9763-358885C7E21B}" srcOrd="1" destOrd="0" presId="urn:microsoft.com/office/officeart/2005/8/layout/orgChart1"/>
    <dgm:cxn modelId="{6D41FB16-8F00-4220-B6A8-403D09BFFC64}" type="presOf" srcId="{C894A092-23E5-425D-A296-17C63CBDE0C7}" destId="{C202FFC3-2DCB-446C-9AA2-114ED6334B94}" srcOrd="0" destOrd="0" presId="urn:microsoft.com/office/officeart/2005/8/layout/orgChart1"/>
    <dgm:cxn modelId="{33C23817-4C2B-4618-8BF7-E583D8B87D1A}" srcId="{42D1523F-3B3D-410C-A7A1-DFA4655A8A3F}" destId="{FB06CDDC-8588-45C5-B241-13C48F8ED6A4}" srcOrd="0" destOrd="0" parTransId="{ECACC540-600D-4660-BDE7-645C002FC8C3}" sibTransId="{989B9206-D343-4AE7-9777-9CAC876D4825}"/>
    <dgm:cxn modelId="{1E95A05D-E8DC-495D-B75A-71C0C26AFE4C}" srcId="{6A614B6B-8999-4188-A878-1F6377EF1E5F}" destId="{42D1523F-3B3D-410C-A7A1-DFA4655A8A3F}" srcOrd="0" destOrd="0" parTransId="{13F6B18A-3BD5-4CB7-BB55-4CD93E7A66E1}" sibTransId="{50AA8975-1078-4133-91C4-8E46D1E8391F}"/>
    <dgm:cxn modelId="{32046068-DFFB-4D52-B526-062D60BD59DF}" type="presOf" srcId="{13A29EB8-A286-44FC-AAC1-1BF49B393815}" destId="{4ECD1DFA-3128-4711-8C8E-B05EC0995D45}" srcOrd="1" destOrd="0" presId="urn:microsoft.com/office/officeart/2005/8/layout/orgChart1"/>
    <dgm:cxn modelId="{E631106A-9B27-4812-811A-70D050E8F965}" type="presOf" srcId="{A5AC18A8-B102-476E-AB56-D70A96D535ED}" destId="{F0781361-47E8-4727-9131-98C944B9BA38}" srcOrd="0" destOrd="0" presId="urn:microsoft.com/office/officeart/2005/8/layout/orgChart1"/>
    <dgm:cxn modelId="{F8EAD74C-B9C5-4F45-B2FD-E60845CF53FC}" type="presOf" srcId="{ECACC540-600D-4660-BDE7-645C002FC8C3}" destId="{911226D3-0539-47CD-8DBE-566915EC4107}" srcOrd="0" destOrd="0" presId="urn:microsoft.com/office/officeart/2005/8/layout/orgChart1"/>
    <dgm:cxn modelId="{189BD94D-C79F-4D0B-91BA-0EC058994D31}" srcId="{42D1523F-3B3D-410C-A7A1-DFA4655A8A3F}" destId="{FBAB1199-7CD1-4469-960A-FF6DAD3340C1}" srcOrd="2" destOrd="0" parTransId="{9F471124-2553-4B63-8860-CD04A8078C98}" sibTransId="{6A4B66F6-25F4-4C84-BDD7-4FD7A62D5718}"/>
    <dgm:cxn modelId="{0E316751-DC96-4BB6-96A5-4AE777F1C05F}" type="presOf" srcId="{13A29EB8-A286-44FC-AAC1-1BF49B393815}" destId="{CB77C74F-1236-47A7-B424-1AF8AA9790E5}" srcOrd="0" destOrd="0" presId="urn:microsoft.com/office/officeart/2005/8/layout/orgChart1"/>
    <dgm:cxn modelId="{D29E9581-08B4-42B1-96F9-6E7B4F09DE1A}" type="presOf" srcId="{FBAB1199-7CD1-4469-960A-FF6DAD3340C1}" destId="{68C5FA9F-8CA7-49F1-8BBD-8C94A1027D19}" srcOrd="1" destOrd="0" presId="urn:microsoft.com/office/officeart/2005/8/layout/orgChart1"/>
    <dgm:cxn modelId="{B4C2E883-1A66-4600-A1CC-134085152C9A}" srcId="{42D1523F-3B3D-410C-A7A1-DFA4655A8A3F}" destId="{13A29EB8-A286-44FC-AAC1-1BF49B393815}" srcOrd="1" destOrd="0" parTransId="{E2C471A0-A995-449B-A8F4-CC720F53EBBB}" sibTransId="{4B5A53BF-6799-49E8-B842-3C15E3663391}"/>
    <dgm:cxn modelId="{27FA4988-874F-435D-A19B-47880E87F29D}" type="presOf" srcId="{EFDC354C-0B50-49A0-879E-854FAE6310B7}" destId="{2C6199DC-6B57-4E1B-96CF-7F93349CAF43}" srcOrd="1" destOrd="0" presId="urn:microsoft.com/office/officeart/2005/8/layout/orgChart1"/>
    <dgm:cxn modelId="{59C3A489-7CDE-43F1-9ABC-B305963D9FEC}" type="presOf" srcId="{9F471124-2553-4B63-8860-CD04A8078C98}" destId="{CBB6765D-52D8-464C-86E1-E3A17D64BF1F}" srcOrd="0" destOrd="0" presId="urn:microsoft.com/office/officeart/2005/8/layout/orgChart1"/>
    <dgm:cxn modelId="{AAD00D97-456A-495E-877A-6FD7C0B3348C}" srcId="{42D1523F-3B3D-410C-A7A1-DFA4655A8A3F}" destId="{3AD945C0-1CB9-4770-8F2B-72E5550FF973}" srcOrd="3" destOrd="0" parTransId="{A5AC18A8-B102-476E-AB56-D70A96D535ED}" sibTransId="{442A053B-179B-4D56-BF47-274AFB857AE8}"/>
    <dgm:cxn modelId="{9AC7D5B7-A073-4BAC-8219-6D0B6D8345A3}" type="presOf" srcId="{3AD945C0-1CB9-4770-8F2B-72E5550FF973}" destId="{6E5169B8-6FBD-4C9E-867D-BEDC0F8C7BE7}" srcOrd="0" destOrd="0" presId="urn:microsoft.com/office/officeart/2005/8/layout/orgChart1"/>
    <dgm:cxn modelId="{781407BC-A19C-45F0-807D-987A180C7868}" type="presOf" srcId="{E2C471A0-A995-449B-A8F4-CC720F53EBBB}" destId="{068E326A-361C-4BED-82F2-A77F7C96940E}" srcOrd="0" destOrd="0" presId="urn:microsoft.com/office/officeart/2005/8/layout/orgChart1"/>
    <dgm:cxn modelId="{7057F6C6-A7FB-4B5B-8766-62A489309042}" type="presOf" srcId="{FB06CDDC-8588-45C5-B241-13C48F8ED6A4}" destId="{3EC2FEDF-E9CA-40FF-AC71-D295E205876C}" srcOrd="1" destOrd="0" presId="urn:microsoft.com/office/officeart/2005/8/layout/orgChart1"/>
    <dgm:cxn modelId="{93B65ACE-6954-47A1-B2AA-84FDFBB771EC}" type="presOf" srcId="{3AD945C0-1CB9-4770-8F2B-72E5550FF973}" destId="{6D4322DE-E063-4B18-8D0A-8497756061A6}" srcOrd="1" destOrd="0" presId="urn:microsoft.com/office/officeart/2005/8/layout/orgChart1"/>
    <dgm:cxn modelId="{83395DD0-EB0C-418D-9095-19DF2AA7FA1A}" type="presOf" srcId="{42D1523F-3B3D-410C-A7A1-DFA4655A8A3F}" destId="{28B5CDC3-065C-4518-B77F-B781169C3D70}" srcOrd="0" destOrd="0" presId="urn:microsoft.com/office/officeart/2005/8/layout/orgChart1"/>
    <dgm:cxn modelId="{660B04D9-ED60-46A9-9198-30E84CB79EA6}" type="presOf" srcId="{FBAB1199-7CD1-4469-960A-FF6DAD3340C1}" destId="{D8936D61-04F2-425E-8114-1F899E668359}" srcOrd="0" destOrd="0" presId="urn:microsoft.com/office/officeart/2005/8/layout/orgChart1"/>
    <dgm:cxn modelId="{33F51EE4-E7C6-4188-9048-6899F8BA23DB}" type="presOf" srcId="{6A614B6B-8999-4188-A878-1F6377EF1E5F}" destId="{31B2A095-017D-4EB6-B5FA-5D27CA50588D}" srcOrd="0" destOrd="0" presId="urn:microsoft.com/office/officeart/2005/8/layout/orgChart1"/>
    <dgm:cxn modelId="{895E88E9-F012-44B5-8524-462879AB11CE}" type="presOf" srcId="{EFDC354C-0B50-49A0-879E-854FAE6310B7}" destId="{EC3852C2-9B15-4A84-8299-88F069F6EA27}" srcOrd="0" destOrd="0" presId="urn:microsoft.com/office/officeart/2005/8/layout/orgChart1"/>
    <dgm:cxn modelId="{E59DD0F8-9552-490F-8302-735BBFED65DB}" srcId="{42D1523F-3B3D-410C-A7A1-DFA4655A8A3F}" destId="{EFDC354C-0B50-49A0-879E-854FAE6310B7}" srcOrd="4" destOrd="0" parTransId="{C894A092-23E5-425D-A296-17C63CBDE0C7}" sibTransId="{2A72742B-1EBB-4D50-9B7E-611C474853F0}"/>
    <dgm:cxn modelId="{D0D6B9FB-3C41-4A04-865A-484525C2968D}" type="presOf" srcId="{FB06CDDC-8588-45C5-B241-13C48F8ED6A4}" destId="{F6B3A1C7-6376-481A-A337-308B8102CE79}" srcOrd="0" destOrd="0" presId="urn:microsoft.com/office/officeart/2005/8/layout/orgChart1"/>
    <dgm:cxn modelId="{6FBBF61B-2DBD-4470-829B-92A28FCF4500}" type="presParOf" srcId="{31B2A095-017D-4EB6-B5FA-5D27CA50588D}" destId="{875B6A2A-807A-4C96-BD25-252A3DDC7968}" srcOrd="0" destOrd="0" presId="urn:microsoft.com/office/officeart/2005/8/layout/orgChart1"/>
    <dgm:cxn modelId="{8AA11F3E-C214-42BD-AFB4-0563222242CF}" type="presParOf" srcId="{875B6A2A-807A-4C96-BD25-252A3DDC7968}" destId="{D7B3317A-523E-4B55-9C1C-1092FD319E84}" srcOrd="0" destOrd="0" presId="urn:microsoft.com/office/officeart/2005/8/layout/orgChart1"/>
    <dgm:cxn modelId="{911D671A-FB5F-4587-BE2B-CC973D55DD62}" type="presParOf" srcId="{D7B3317A-523E-4B55-9C1C-1092FD319E84}" destId="{28B5CDC3-065C-4518-B77F-B781169C3D70}" srcOrd="0" destOrd="0" presId="urn:microsoft.com/office/officeart/2005/8/layout/orgChart1"/>
    <dgm:cxn modelId="{49ADC90F-1F51-4376-BFBF-2D5F15ABBFFF}" type="presParOf" srcId="{D7B3317A-523E-4B55-9C1C-1092FD319E84}" destId="{AC958377-DAF7-40C1-9763-358885C7E21B}" srcOrd="1" destOrd="0" presId="urn:microsoft.com/office/officeart/2005/8/layout/orgChart1"/>
    <dgm:cxn modelId="{F0B4D7BC-5D17-4891-BF47-279065081524}" type="presParOf" srcId="{875B6A2A-807A-4C96-BD25-252A3DDC7968}" destId="{DF0BAAD0-625F-4113-89D8-263C92668A17}" srcOrd="1" destOrd="0" presId="urn:microsoft.com/office/officeart/2005/8/layout/orgChart1"/>
    <dgm:cxn modelId="{3CD3B88A-1025-4597-AFC8-8DA3D4F3B468}" type="presParOf" srcId="{DF0BAAD0-625F-4113-89D8-263C92668A17}" destId="{068E326A-361C-4BED-82F2-A77F7C96940E}" srcOrd="0" destOrd="0" presId="urn:microsoft.com/office/officeart/2005/8/layout/orgChart1"/>
    <dgm:cxn modelId="{E067E1EF-C35E-4C9F-B595-C53C3D31535B}" type="presParOf" srcId="{DF0BAAD0-625F-4113-89D8-263C92668A17}" destId="{F033E1EF-5AFD-49C8-AEC2-5C79AC90F21A}" srcOrd="1" destOrd="0" presId="urn:microsoft.com/office/officeart/2005/8/layout/orgChart1"/>
    <dgm:cxn modelId="{3BBE754C-9F8C-4C85-B290-CFFC35FA151F}" type="presParOf" srcId="{F033E1EF-5AFD-49C8-AEC2-5C79AC90F21A}" destId="{5C526695-2723-4263-8DBF-BF47B51EBF72}" srcOrd="0" destOrd="0" presId="urn:microsoft.com/office/officeart/2005/8/layout/orgChart1"/>
    <dgm:cxn modelId="{723D531F-F14E-419B-8C1C-D5AC31A7017A}" type="presParOf" srcId="{5C526695-2723-4263-8DBF-BF47B51EBF72}" destId="{CB77C74F-1236-47A7-B424-1AF8AA9790E5}" srcOrd="0" destOrd="0" presId="urn:microsoft.com/office/officeart/2005/8/layout/orgChart1"/>
    <dgm:cxn modelId="{F5923794-395F-4F37-9088-31637B797B9E}" type="presParOf" srcId="{5C526695-2723-4263-8DBF-BF47B51EBF72}" destId="{4ECD1DFA-3128-4711-8C8E-B05EC0995D45}" srcOrd="1" destOrd="0" presId="urn:microsoft.com/office/officeart/2005/8/layout/orgChart1"/>
    <dgm:cxn modelId="{E4820F74-B500-47ED-B970-201E53063674}" type="presParOf" srcId="{F033E1EF-5AFD-49C8-AEC2-5C79AC90F21A}" destId="{C454A1B0-47E8-48F4-8970-C61F56531AD8}" srcOrd="1" destOrd="0" presId="urn:microsoft.com/office/officeart/2005/8/layout/orgChart1"/>
    <dgm:cxn modelId="{2938A3E3-FDB1-42AE-A635-5321A93466E7}" type="presParOf" srcId="{F033E1EF-5AFD-49C8-AEC2-5C79AC90F21A}" destId="{61DD0F6D-396E-49E1-8928-3696BFF74A57}" srcOrd="2" destOrd="0" presId="urn:microsoft.com/office/officeart/2005/8/layout/orgChart1"/>
    <dgm:cxn modelId="{24DEAA6F-CE42-479F-8D7C-BA4701E51312}" type="presParOf" srcId="{DF0BAAD0-625F-4113-89D8-263C92668A17}" destId="{CBB6765D-52D8-464C-86E1-E3A17D64BF1F}" srcOrd="2" destOrd="0" presId="urn:microsoft.com/office/officeart/2005/8/layout/orgChart1"/>
    <dgm:cxn modelId="{9BC621FA-0042-4784-8C26-D5EF52A9951D}" type="presParOf" srcId="{DF0BAAD0-625F-4113-89D8-263C92668A17}" destId="{17E8FA19-29C3-4A23-9078-ED1F1F44D793}" srcOrd="3" destOrd="0" presId="urn:microsoft.com/office/officeart/2005/8/layout/orgChart1"/>
    <dgm:cxn modelId="{57184471-9CD2-4ADA-BA62-CB3374F9CE74}" type="presParOf" srcId="{17E8FA19-29C3-4A23-9078-ED1F1F44D793}" destId="{BC3E3CC9-458C-407F-A4BA-C3338980E392}" srcOrd="0" destOrd="0" presId="urn:microsoft.com/office/officeart/2005/8/layout/orgChart1"/>
    <dgm:cxn modelId="{AEAE70B6-3DAB-4397-A1D5-D32BED64EF2A}" type="presParOf" srcId="{BC3E3CC9-458C-407F-A4BA-C3338980E392}" destId="{D8936D61-04F2-425E-8114-1F899E668359}" srcOrd="0" destOrd="0" presId="urn:microsoft.com/office/officeart/2005/8/layout/orgChart1"/>
    <dgm:cxn modelId="{5B807FBE-9032-442B-9718-199127A5E23F}" type="presParOf" srcId="{BC3E3CC9-458C-407F-A4BA-C3338980E392}" destId="{68C5FA9F-8CA7-49F1-8BBD-8C94A1027D19}" srcOrd="1" destOrd="0" presId="urn:microsoft.com/office/officeart/2005/8/layout/orgChart1"/>
    <dgm:cxn modelId="{9C95CC4A-4B31-464B-872E-9CA936FA3CC1}" type="presParOf" srcId="{17E8FA19-29C3-4A23-9078-ED1F1F44D793}" destId="{D10C7690-8D14-427C-9E67-88041DEC6486}" srcOrd="1" destOrd="0" presId="urn:microsoft.com/office/officeart/2005/8/layout/orgChart1"/>
    <dgm:cxn modelId="{2458B536-E09F-4436-B16E-1BAC223D721B}" type="presParOf" srcId="{17E8FA19-29C3-4A23-9078-ED1F1F44D793}" destId="{A034B02A-6212-494E-B620-5C6E84F5A4E1}" srcOrd="2" destOrd="0" presId="urn:microsoft.com/office/officeart/2005/8/layout/orgChart1"/>
    <dgm:cxn modelId="{85547BEA-1E95-4E2F-9986-F700A65BFC72}" type="presParOf" srcId="{DF0BAAD0-625F-4113-89D8-263C92668A17}" destId="{F0781361-47E8-4727-9131-98C944B9BA38}" srcOrd="4" destOrd="0" presId="urn:microsoft.com/office/officeart/2005/8/layout/orgChart1"/>
    <dgm:cxn modelId="{72C535C4-C5F3-4042-9557-E02CC29186E2}" type="presParOf" srcId="{DF0BAAD0-625F-4113-89D8-263C92668A17}" destId="{DC8F9427-EE8C-4B4D-A64B-28993318303C}" srcOrd="5" destOrd="0" presId="urn:microsoft.com/office/officeart/2005/8/layout/orgChart1"/>
    <dgm:cxn modelId="{11A6B4AD-244F-4384-B442-D108038E2741}" type="presParOf" srcId="{DC8F9427-EE8C-4B4D-A64B-28993318303C}" destId="{86ACC138-87E6-48E9-8E61-45DB522839FA}" srcOrd="0" destOrd="0" presId="urn:microsoft.com/office/officeart/2005/8/layout/orgChart1"/>
    <dgm:cxn modelId="{97E6DBC0-FB3D-4C47-85E3-F2AEEDF87718}" type="presParOf" srcId="{86ACC138-87E6-48E9-8E61-45DB522839FA}" destId="{6E5169B8-6FBD-4C9E-867D-BEDC0F8C7BE7}" srcOrd="0" destOrd="0" presId="urn:microsoft.com/office/officeart/2005/8/layout/orgChart1"/>
    <dgm:cxn modelId="{5807AA3A-525D-4CA6-BDD9-5A7703846197}" type="presParOf" srcId="{86ACC138-87E6-48E9-8E61-45DB522839FA}" destId="{6D4322DE-E063-4B18-8D0A-8497756061A6}" srcOrd="1" destOrd="0" presId="urn:microsoft.com/office/officeart/2005/8/layout/orgChart1"/>
    <dgm:cxn modelId="{DD313522-58C1-44FE-B701-13107C1BB520}" type="presParOf" srcId="{DC8F9427-EE8C-4B4D-A64B-28993318303C}" destId="{AC75F797-19E9-49C1-A7AE-3FC7A15BBA45}" srcOrd="1" destOrd="0" presId="urn:microsoft.com/office/officeart/2005/8/layout/orgChart1"/>
    <dgm:cxn modelId="{D48DE800-9AFA-4CF6-AFE0-D6B6C9A4F5EE}" type="presParOf" srcId="{DC8F9427-EE8C-4B4D-A64B-28993318303C}" destId="{ABF75F85-38B1-4A68-AB4F-3E7337B2AAE3}" srcOrd="2" destOrd="0" presId="urn:microsoft.com/office/officeart/2005/8/layout/orgChart1"/>
    <dgm:cxn modelId="{ECA74BE6-E6EF-4BD5-BEF9-B99570330BAB}" type="presParOf" srcId="{DF0BAAD0-625F-4113-89D8-263C92668A17}" destId="{C202FFC3-2DCB-446C-9AA2-114ED6334B94}" srcOrd="6" destOrd="0" presId="urn:microsoft.com/office/officeart/2005/8/layout/orgChart1"/>
    <dgm:cxn modelId="{2AE7220F-8FCE-4CA2-BABD-EF97523ED10F}" type="presParOf" srcId="{DF0BAAD0-625F-4113-89D8-263C92668A17}" destId="{3E2112E7-E54B-47CF-9CBA-51A26634BB40}" srcOrd="7" destOrd="0" presId="urn:microsoft.com/office/officeart/2005/8/layout/orgChart1"/>
    <dgm:cxn modelId="{03575399-7466-482A-A33D-2F207A311BFF}" type="presParOf" srcId="{3E2112E7-E54B-47CF-9CBA-51A26634BB40}" destId="{A8781466-E1BE-4E74-BB1F-F48E069E1C73}" srcOrd="0" destOrd="0" presId="urn:microsoft.com/office/officeart/2005/8/layout/orgChart1"/>
    <dgm:cxn modelId="{9100C6B8-626E-454F-8A6B-9BA9357F0582}" type="presParOf" srcId="{A8781466-E1BE-4E74-BB1F-F48E069E1C73}" destId="{EC3852C2-9B15-4A84-8299-88F069F6EA27}" srcOrd="0" destOrd="0" presId="urn:microsoft.com/office/officeart/2005/8/layout/orgChart1"/>
    <dgm:cxn modelId="{41EB8ED1-6230-4BF6-97B3-C4B717D20627}" type="presParOf" srcId="{A8781466-E1BE-4E74-BB1F-F48E069E1C73}" destId="{2C6199DC-6B57-4E1B-96CF-7F93349CAF43}" srcOrd="1" destOrd="0" presId="urn:microsoft.com/office/officeart/2005/8/layout/orgChart1"/>
    <dgm:cxn modelId="{D8E1E4D0-7A21-4DFE-9AEF-B6B0CF670431}" type="presParOf" srcId="{3E2112E7-E54B-47CF-9CBA-51A26634BB40}" destId="{5D037816-0B41-4EDB-928F-9E5D2E30B184}" srcOrd="1" destOrd="0" presId="urn:microsoft.com/office/officeart/2005/8/layout/orgChart1"/>
    <dgm:cxn modelId="{C7A5B211-7E27-43A9-990C-4EFFD5C35607}" type="presParOf" srcId="{3E2112E7-E54B-47CF-9CBA-51A26634BB40}" destId="{219066E4-41D8-479A-BFBE-A462FE9FA138}" srcOrd="2" destOrd="0" presId="urn:microsoft.com/office/officeart/2005/8/layout/orgChart1"/>
    <dgm:cxn modelId="{130F97D0-25F9-44D4-95C5-EB0AF9D9D88A}" type="presParOf" srcId="{875B6A2A-807A-4C96-BD25-252A3DDC7968}" destId="{1B1E5ED6-65A6-4D02-A10D-0D6A4683C547}" srcOrd="2" destOrd="0" presId="urn:microsoft.com/office/officeart/2005/8/layout/orgChart1"/>
    <dgm:cxn modelId="{7143E4EB-B8AF-4E12-A539-D1EA250510B8}" type="presParOf" srcId="{1B1E5ED6-65A6-4D02-A10D-0D6A4683C547}" destId="{911226D3-0539-47CD-8DBE-566915EC4107}" srcOrd="0" destOrd="0" presId="urn:microsoft.com/office/officeart/2005/8/layout/orgChart1"/>
    <dgm:cxn modelId="{E018531B-BAAE-4144-B862-709558CA6C9A}" type="presParOf" srcId="{1B1E5ED6-65A6-4D02-A10D-0D6A4683C547}" destId="{2B8965FE-E31F-448A-A35F-1BC53A92DB06}" srcOrd="1" destOrd="0" presId="urn:microsoft.com/office/officeart/2005/8/layout/orgChart1"/>
    <dgm:cxn modelId="{C9AF7D94-BCA0-4EB5-80A6-876959244270}" type="presParOf" srcId="{2B8965FE-E31F-448A-A35F-1BC53A92DB06}" destId="{50233CCC-9A5A-4D37-93A3-3ACA3CF69B0F}" srcOrd="0" destOrd="0" presId="urn:microsoft.com/office/officeart/2005/8/layout/orgChart1"/>
    <dgm:cxn modelId="{CD186F24-0E91-4C73-A87A-9FEC6250CA68}" type="presParOf" srcId="{50233CCC-9A5A-4D37-93A3-3ACA3CF69B0F}" destId="{F6B3A1C7-6376-481A-A337-308B8102CE79}" srcOrd="0" destOrd="0" presId="urn:microsoft.com/office/officeart/2005/8/layout/orgChart1"/>
    <dgm:cxn modelId="{B29C3D67-865A-4635-94CA-0F2A456CE2E0}" type="presParOf" srcId="{50233CCC-9A5A-4D37-93A3-3ACA3CF69B0F}" destId="{3EC2FEDF-E9CA-40FF-AC71-D295E205876C}" srcOrd="1" destOrd="0" presId="urn:microsoft.com/office/officeart/2005/8/layout/orgChart1"/>
    <dgm:cxn modelId="{E92D488B-8005-42D8-A8FD-11B238D1D3D3}" type="presParOf" srcId="{2B8965FE-E31F-448A-A35F-1BC53A92DB06}" destId="{9ADF634B-D0E8-4FD7-925C-FA5A96EDF3D3}" srcOrd="1" destOrd="0" presId="urn:microsoft.com/office/officeart/2005/8/layout/orgChart1"/>
    <dgm:cxn modelId="{4B8555F1-3D44-40D2-BA5E-77091D90C641}" type="presParOf" srcId="{2B8965FE-E31F-448A-A35F-1BC53A92DB06}" destId="{C68FB7D8-E0F5-4E09-B609-77C714EE914C}"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1226D3-0539-47CD-8DBE-566915EC4107}">
      <dsp:nvSpPr>
        <dsp:cNvPr id="0" name=""/>
        <dsp:cNvSpPr/>
      </dsp:nvSpPr>
      <dsp:spPr>
        <a:xfrm>
          <a:off x="4117573" y="1820015"/>
          <a:ext cx="195419" cy="856122"/>
        </a:xfrm>
        <a:custGeom>
          <a:avLst/>
          <a:gdLst/>
          <a:ahLst/>
          <a:cxnLst/>
          <a:rect l="0" t="0" r="0" b="0"/>
          <a:pathLst>
            <a:path>
              <a:moveTo>
                <a:pt x="195419" y="0"/>
              </a:moveTo>
              <a:lnTo>
                <a:pt x="195419" y="856122"/>
              </a:lnTo>
              <a:lnTo>
                <a:pt x="0" y="85612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02FFC3-2DCB-446C-9AA2-114ED6334B94}">
      <dsp:nvSpPr>
        <dsp:cNvPr id="0" name=""/>
        <dsp:cNvSpPr/>
      </dsp:nvSpPr>
      <dsp:spPr>
        <a:xfrm>
          <a:off x="4312993" y="1820015"/>
          <a:ext cx="3377962" cy="1712245"/>
        </a:xfrm>
        <a:custGeom>
          <a:avLst/>
          <a:gdLst/>
          <a:ahLst/>
          <a:cxnLst/>
          <a:rect l="0" t="0" r="0" b="0"/>
          <a:pathLst>
            <a:path>
              <a:moveTo>
                <a:pt x="0" y="0"/>
              </a:moveTo>
              <a:lnTo>
                <a:pt x="0" y="1516826"/>
              </a:lnTo>
              <a:lnTo>
                <a:pt x="3377962" y="1516826"/>
              </a:lnTo>
              <a:lnTo>
                <a:pt x="3377962" y="171224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781361-47E8-4727-9131-98C944B9BA38}">
      <dsp:nvSpPr>
        <dsp:cNvPr id="0" name=""/>
        <dsp:cNvSpPr/>
      </dsp:nvSpPr>
      <dsp:spPr>
        <a:xfrm>
          <a:off x="4312993" y="1820015"/>
          <a:ext cx="1125987" cy="1712245"/>
        </a:xfrm>
        <a:custGeom>
          <a:avLst/>
          <a:gdLst/>
          <a:ahLst/>
          <a:cxnLst/>
          <a:rect l="0" t="0" r="0" b="0"/>
          <a:pathLst>
            <a:path>
              <a:moveTo>
                <a:pt x="0" y="0"/>
              </a:moveTo>
              <a:lnTo>
                <a:pt x="0" y="1516826"/>
              </a:lnTo>
              <a:lnTo>
                <a:pt x="1125987" y="1516826"/>
              </a:lnTo>
              <a:lnTo>
                <a:pt x="1125987" y="171224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B6765D-52D8-464C-86E1-E3A17D64BF1F}">
      <dsp:nvSpPr>
        <dsp:cNvPr id="0" name=""/>
        <dsp:cNvSpPr/>
      </dsp:nvSpPr>
      <dsp:spPr>
        <a:xfrm>
          <a:off x="3187005" y="1820015"/>
          <a:ext cx="1125987" cy="1712245"/>
        </a:xfrm>
        <a:custGeom>
          <a:avLst/>
          <a:gdLst/>
          <a:ahLst/>
          <a:cxnLst/>
          <a:rect l="0" t="0" r="0" b="0"/>
          <a:pathLst>
            <a:path>
              <a:moveTo>
                <a:pt x="1125987" y="0"/>
              </a:moveTo>
              <a:lnTo>
                <a:pt x="1125987" y="1516826"/>
              </a:lnTo>
              <a:lnTo>
                <a:pt x="0" y="1516826"/>
              </a:lnTo>
              <a:lnTo>
                <a:pt x="0" y="171224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8E326A-361C-4BED-82F2-A77F7C96940E}">
      <dsp:nvSpPr>
        <dsp:cNvPr id="0" name=""/>
        <dsp:cNvSpPr/>
      </dsp:nvSpPr>
      <dsp:spPr>
        <a:xfrm>
          <a:off x="935030" y="1820015"/>
          <a:ext cx="3377962" cy="1712245"/>
        </a:xfrm>
        <a:custGeom>
          <a:avLst/>
          <a:gdLst/>
          <a:ahLst/>
          <a:cxnLst/>
          <a:rect l="0" t="0" r="0" b="0"/>
          <a:pathLst>
            <a:path>
              <a:moveTo>
                <a:pt x="3377962" y="0"/>
              </a:moveTo>
              <a:lnTo>
                <a:pt x="3377962" y="1516826"/>
              </a:lnTo>
              <a:lnTo>
                <a:pt x="0" y="1516826"/>
              </a:lnTo>
              <a:lnTo>
                <a:pt x="0" y="171224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B5CDC3-065C-4518-B77F-B781169C3D70}">
      <dsp:nvSpPr>
        <dsp:cNvPr id="0" name=""/>
        <dsp:cNvSpPr/>
      </dsp:nvSpPr>
      <dsp:spPr>
        <a:xfrm>
          <a:off x="3382424" y="889446"/>
          <a:ext cx="1861136" cy="930568"/>
        </a:xfrm>
        <a:prstGeom prst="rect">
          <a:avLst/>
        </a:prstGeom>
        <a:solidFill>
          <a:schemeClr val="accent4">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latin typeface="+mn-lt"/>
              <a:ea typeface="Roboto" panose="02000000000000000000" pitchFamily="2" charset="0"/>
              <a:cs typeface="Roboto" panose="02000000000000000000" pitchFamily="2" charset="0"/>
              <a:sym typeface="Roboto"/>
            </a:rPr>
            <a:t>Lorem Ipsum</a:t>
          </a:r>
          <a:endParaRPr lang="en-US" sz="2400" b="0" kern="1200" dirty="0">
            <a:latin typeface="+mn-lt"/>
            <a:ea typeface="Roboto" panose="02000000000000000000" pitchFamily="2" charset="0"/>
            <a:cs typeface="Roboto" panose="02000000000000000000" pitchFamily="2" charset="0"/>
          </a:endParaRPr>
        </a:p>
      </dsp:txBody>
      <dsp:txXfrm>
        <a:off x="3382424" y="889446"/>
        <a:ext cx="1861136" cy="930568"/>
      </dsp:txXfrm>
    </dsp:sp>
    <dsp:sp modelId="{CB77C74F-1236-47A7-B424-1AF8AA9790E5}">
      <dsp:nvSpPr>
        <dsp:cNvPr id="0" name=""/>
        <dsp:cNvSpPr/>
      </dsp:nvSpPr>
      <dsp:spPr>
        <a:xfrm>
          <a:off x="4461" y="3532260"/>
          <a:ext cx="1861136" cy="930568"/>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sym typeface="Roboto"/>
          </a:endParaRPr>
        </a:p>
      </dsp:txBody>
      <dsp:txXfrm>
        <a:off x="4461" y="3532260"/>
        <a:ext cx="1861136" cy="930568"/>
      </dsp:txXfrm>
    </dsp:sp>
    <dsp:sp modelId="{D8936D61-04F2-425E-8114-1F899E668359}">
      <dsp:nvSpPr>
        <dsp:cNvPr id="0" name=""/>
        <dsp:cNvSpPr/>
      </dsp:nvSpPr>
      <dsp:spPr>
        <a:xfrm>
          <a:off x="2256437" y="3532260"/>
          <a:ext cx="1861136" cy="930568"/>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2256437" y="3532260"/>
        <a:ext cx="1861136" cy="930568"/>
      </dsp:txXfrm>
    </dsp:sp>
    <dsp:sp modelId="{6E5169B8-6FBD-4C9E-867D-BEDC0F8C7BE7}">
      <dsp:nvSpPr>
        <dsp:cNvPr id="0" name=""/>
        <dsp:cNvSpPr/>
      </dsp:nvSpPr>
      <dsp:spPr>
        <a:xfrm>
          <a:off x="4508412" y="3532260"/>
          <a:ext cx="1861136" cy="930568"/>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4508412" y="3532260"/>
        <a:ext cx="1861136" cy="930568"/>
      </dsp:txXfrm>
    </dsp:sp>
    <dsp:sp modelId="{EC3852C2-9B15-4A84-8299-88F069F6EA27}">
      <dsp:nvSpPr>
        <dsp:cNvPr id="0" name=""/>
        <dsp:cNvSpPr/>
      </dsp:nvSpPr>
      <dsp:spPr>
        <a:xfrm>
          <a:off x="6760387" y="3532260"/>
          <a:ext cx="1861136" cy="930568"/>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6760387" y="3532260"/>
        <a:ext cx="1861136" cy="930568"/>
      </dsp:txXfrm>
    </dsp:sp>
    <dsp:sp modelId="{F6B3A1C7-6376-481A-A337-308B8102CE79}">
      <dsp:nvSpPr>
        <dsp:cNvPr id="0" name=""/>
        <dsp:cNvSpPr/>
      </dsp:nvSpPr>
      <dsp:spPr>
        <a:xfrm>
          <a:off x="2256437" y="2210853"/>
          <a:ext cx="1861136" cy="930568"/>
        </a:xfrm>
        <a:prstGeom prst="rect">
          <a:avLst/>
        </a:prstGeom>
        <a:solidFill>
          <a:schemeClr val="accent6">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latin typeface="+mn-lt"/>
              <a:ea typeface="Roboto" panose="02000000000000000000" pitchFamily="2" charset="0"/>
              <a:cs typeface="Roboto" panose="02000000000000000000" pitchFamily="2" charset="0"/>
              <a:sym typeface="Roboto"/>
            </a:rPr>
            <a:t>Lorem Ipsum</a:t>
          </a:r>
          <a:endParaRPr lang="en-US" sz="2400" b="0" kern="1200" dirty="0">
            <a:solidFill>
              <a:schemeClr val="tx1"/>
            </a:solidFill>
            <a:latin typeface="+mn-lt"/>
            <a:ea typeface="Roboto" panose="02000000000000000000" pitchFamily="2" charset="0"/>
            <a:cs typeface="Roboto" panose="02000000000000000000" pitchFamily="2" charset="0"/>
          </a:endParaRPr>
        </a:p>
      </dsp:txBody>
      <dsp:txXfrm>
        <a:off x="2256437" y="2210853"/>
        <a:ext cx="1861136" cy="93056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63"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07132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39036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38661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68848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21533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6838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92d3f0e695_5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92d3f0e695_5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148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496200" y="4765280"/>
            <a:ext cx="40898700" cy="13136700"/>
          </a:xfrm>
          <a:prstGeom prst="rect">
            <a:avLst/>
          </a:prstGeom>
        </p:spPr>
        <p:txBody>
          <a:bodyPr spcFirstLastPara="1" wrap="square" lIns="479475" tIns="479475" rIns="479475" bIns="479475" anchor="b" anchorCtr="0">
            <a:normAutofit/>
          </a:bodyPr>
          <a:lstStyle>
            <a:lvl1pPr lvl="0" algn="ctr">
              <a:spcBef>
                <a:spcPts val="0"/>
              </a:spcBef>
              <a:spcAft>
                <a:spcPts val="0"/>
              </a:spcAft>
              <a:buSzPts val="27300"/>
              <a:buNone/>
              <a:defRPr sz="27300"/>
            </a:lvl1pPr>
            <a:lvl2pPr lvl="1" algn="ctr">
              <a:spcBef>
                <a:spcPts val="0"/>
              </a:spcBef>
              <a:spcAft>
                <a:spcPts val="0"/>
              </a:spcAft>
              <a:buSzPts val="27300"/>
              <a:buNone/>
              <a:defRPr sz="27300"/>
            </a:lvl2pPr>
            <a:lvl3pPr lvl="2" algn="ctr">
              <a:spcBef>
                <a:spcPts val="0"/>
              </a:spcBef>
              <a:spcAft>
                <a:spcPts val="0"/>
              </a:spcAft>
              <a:buSzPts val="27300"/>
              <a:buNone/>
              <a:defRPr sz="27300"/>
            </a:lvl3pPr>
            <a:lvl4pPr lvl="3" algn="ctr">
              <a:spcBef>
                <a:spcPts val="0"/>
              </a:spcBef>
              <a:spcAft>
                <a:spcPts val="0"/>
              </a:spcAft>
              <a:buSzPts val="27300"/>
              <a:buNone/>
              <a:defRPr sz="27300"/>
            </a:lvl4pPr>
            <a:lvl5pPr lvl="4" algn="ctr">
              <a:spcBef>
                <a:spcPts val="0"/>
              </a:spcBef>
              <a:spcAft>
                <a:spcPts val="0"/>
              </a:spcAft>
              <a:buSzPts val="27300"/>
              <a:buNone/>
              <a:defRPr sz="27300"/>
            </a:lvl5pPr>
            <a:lvl6pPr lvl="5" algn="ctr">
              <a:spcBef>
                <a:spcPts val="0"/>
              </a:spcBef>
              <a:spcAft>
                <a:spcPts val="0"/>
              </a:spcAft>
              <a:buSzPts val="27300"/>
              <a:buNone/>
              <a:defRPr sz="27300"/>
            </a:lvl6pPr>
            <a:lvl7pPr lvl="6" algn="ctr">
              <a:spcBef>
                <a:spcPts val="0"/>
              </a:spcBef>
              <a:spcAft>
                <a:spcPts val="0"/>
              </a:spcAft>
              <a:buSzPts val="27300"/>
              <a:buNone/>
              <a:defRPr sz="27300"/>
            </a:lvl7pPr>
            <a:lvl8pPr lvl="7" algn="ctr">
              <a:spcBef>
                <a:spcPts val="0"/>
              </a:spcBef>
              <a:spcAft>
                <a:spcPts val="0"/>
              </a:spcAft>
              <a:buSzPts val="27300"/>
              <a:buNone/>
              <a:defRPr sz="27300"/>
            </a:lvl8pPr>
            <a:lvl9pPr lvl="8" algn="ctr">
              <a:spcBef>
                <a:spcPts val="0"/>
              </a:spcBef>
              <a:spcAft>
                <a:spcPts val="0"/>
              </a:spcAft>
              <a:buSzPts val="27300"/>
              <a:buNone/>
              <a:defRPr sz="27300"/>
            </a:lvl9pPr>
          </a:lstStyle>
          <a:p>
            <a:endParaRPr/>
          </a:p>
        </p:txBody>
      </p:sp>
      <p:sp>
        <p:nvSpPr>
          <p:cNvPr id="11" name="Google Shape;11;p2"/>
          <p:cNvSpPr txBox="1">
            <a:spLocks noGrp="1"/>
          </p:cNvSpPr>
          <p:nvPr>
            <p:ph type="subTitle" idx="1"/>
          </p:nvPr>
        </p:nvSpPr>
        <p:spPr>
          <a:xfrm>
            <a:off x="1496160" y="18138400"/>
            <a:ext cx="40898700" cy="5072700"/>
          </a:xfrm>
          <a:prstGeom prst="rect">
            <a:avLst/>
          </a:prstGeom>
        </p:spPr>
        <p:txBody>
          <a:bodyPr spcFirstLastPara="1" wrap="square" lIns="479475" tIns="479475" rIns="479475" bIns="479475" anchor="t" anchorCtr="0">
            <a:normAutofit/>
          </a:bodyPr>
          <a:lstStyle>
            <a:lvl1pPr lvl="0" algn="ctr">
              <a:lnSpc>
                <a:spcPct val="100000"/>
              </a:lnSpc>
              <a:spcBef>
                <a:spcPts val="0"/>
              </a:spcBef>
              <a:spcAft>
                <a:spcPts val="0"/>
              </a:spcAft>
              <a:buSzPts val="14700"/>
              <a:buNone/>
              <a:defRPr sz="14700"/>
            </a:lvl1pPr>
            <a:lvl2pPr lvl="1" algn="ctr">
              <a:lnSpc>
                <a:spcPct val="100000"/>
              </a:lnSpc>
              <a:spcBef>
                <a:spcPts val="0"/>
              </a:spcBef>
              <a:spcAft>
                <a:spcPts val="0"/>
              </a:spcAft>
              <a:buSzPts val="14700"/>
              <a:buNone/>
              <a:defRPr sz="14700"/>
            </a:lvl2pPr>
            <a:lvl3pPr lvl="2" algn="ctr">
              <a:lnSpc>
                <a:spcPct val="100000"/>
              </a:lnSpc>
              <a:spcBef>
                <a:spcPts val="0"/>
              </a:spcBef>
              <a:spcAft>
                <a:spcPts val="0"/>
              </a:spcAft>
              <a:buSzPts val="14700"/>
              <a:buNone/>
              <a:defRPr sz="14700"/>
            </a:lvl3pPr>
            <a:lvl4pPr lvl="3" algn="ctr">
              <a:lnSpc>
                <a:spcPct val="100000"/>
              </a:lnSpc>
              <a:spcBef>
                <a:spcPts val="0"/>
              </a:spcBef>
              <a:spcAft>
                <a:spcPts val="0"/>
              </a:spcAft>
              <a:buSzPts val="14700"/>
              <a:buNone/>
              <a:defRPr sz="14700"/>
            </a:lvl4pPr>
            <a:lvl5pPr lvl="4" algn="ctr">
              <a:lnSpc>
                <a:spcPct val="100000"/>
              </a:lnSpc>
              <a:spcBef>
                <a:spcPts val="0"/>
              </a:spcBef>
              <a:spcAft>
                <a:spcPts val="0"/>
              </a:spcAft>
              <a:buSzPts val="14700"/>
              <a:buNone/>
              <a:defRPr sz="14700"/>
            </a:lvl5pPr>
            <a:lvl6pPr lvl="5" algn="ctr">
              <a:lnSpc>
                <a:spcPct val="100000"/>
              </a:lnSpc>
              <a:spcBef>
                <a:spcPts val="0"/>
              </a:spcBef>
              <a:spcAft>
                <a:spcPts val="0"/>
              </a:spcAft>
              <a:buSzPts val="14700"/>
              <a:buNone/>
              <a:defRPr sz="14700"/>
            </a:lvl6pPr>
            <a:lvl7pPr lvl="6" algn="ctr">
              <a:lnSpc>
                <a:spcPct val="100000"/>
              </a:lnSpc>
              <a:spcBef>
                <a:spcPts val="0"/>
              </a:spcBef>
              <a:spcAft>
                <a:spcPts val="0"/>
              </a:spcAft>
              <a:buSzPts val="14700"/>
              <a:buNone/>
              <a:defRPr sz="14700"/>
            </a:lvl7pPr>
            <a:lvl8pPr lvl="7" algn="ctr">
              <a:lnSpc>
                <a:spcPct val="100000"/>
              </a:lnSpc>
              <a:spcBef>
                <a:spcPts val="0"/>
              </a:spcBef>
              <a:spcAft>
                <a:spcPts val="0"/>
              </a:spcAft>
              <a:buSzPts val="14700"/>
              <a:buNone/>
              <a:defRPr sz="14700"/>
            </a:lvl8pPr>
            <a:lvl9pPr lvl="8" algn="ctr">
              <a:lnSpc>
                <a:spcPct val="100000"/>
              </a:lnSpc>
              <a:spcBef>
                <a:spcPts val="0"/>
              </a:spcBef>
              <a:spcAft>
                <a:spcPts val="0"/>
              </a:spcAft>
              <a:buSzPts val="14700"/>
              <a:buNone/>
              <a:defRPr sz="14700"/>
            </a:lvl9pPr>
          </a:lstStyle>
          <a:p>
            <a:endParaRPr/>
          </a:p>
        </p:txBody>
      </p:sp>
      <p:sp>
        <p:nvSpPr>
          <p:cNvPr id="12" name="Google Shape;12;p2"/>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496160" y="7079200"/>
            <a:ext cx="40898700" cy="12566400"/>
          </a:xfrm>
          <a:prstGeom prst="rect">
            <a:avLst/>
          </a:prstGeom>
        </p:spPr>
        <p:txBody>
          <a:bodyPr spcFirstLastPara="1" wrap="square" lIns="479475" tIns="479475" rIns="479475" bIns="479475" anchor="b" anchorCtr="0">
            <a:normAutofit/>
          </a:bodyPr>
          <a:lstStyle>
            <a:lvl1pPr lvl="0" algn="ctr">
              <a:spcBef>
                <a:spcPts val="0"/>
              </a:spcBef>
              <a:spcAft>
                <a:spcPts val="0"/>
              </a:spcAft>
              <a:buSzPts val="62900"/>
              <a:buNone/>
              <a:defRPr sz="62900"/>
            </a:lvl1pPr>
            <a:lvl2pPr lvl="1" algn="ctr">
              <a:spcBef>
                <a:spcPts val="0"/>
              </a:spcBef>
              <a:spcAft>
                <a:spcPts val="0"/>
              </a:spcAft>
              <a:buSzPts val="62900"/>
              <a:buNone/>
              <a:defRPr sz="62900"/>
            </a:lvl2pPr>
            <a:lvl3pPr lvl="2" algn="ctr">
              <a:spcBef>
                <a:spcPts val="0"/>
              </a:spcBef>
              <a:spcAft>
                <a:spcPts val="0"/>
              </a:spcAft>
              <a:buSzPts val="62900"/>
              <a:buNone/>
              <a:defRPr sz="62900"/>
            </a:lvl3pPr>
            <a:lvl4pPr lvl="3" algn="ctr">
              <a:spcBef>
                <a:spcPts val="0"/>
              </a:spcBef>
              <a:spcAft>
                <a:spcPts val="0"/>
              </a:spcAft>
              <a:buSzPts val="62900"/>
              <a:buNone/>
              <a:defRPr sz="62900"/>
            </a:lvl4pPr>
            <a:lvl5pPr lvl="4" algn="ctr">
              <a:spcBef>
                <a:spcPts val="0"/>
              </a:spcBef>
              <a:spcAft>
                <a:spcPts val="0"/>
              </a:spcAft>
              <a:buSzPts val="62900"/>
              <a:buNone/>
              <a:defRPr sz="62900"/>
            </a:lvl5pPr>
            <a:lvl6pPr lvl="5" algn="ctr">
              <a:spcBef>
                <a:spcPts val="0"/>
              </a:spcBef>
              <a:spcAft>
                <a:spcPts val="0"/>
              </a:spcAft>
              <a:buSzPts val="62900"/>
              <a:buNone/>
              <a:defRPr sz="62900"/>
            </a:lvl6pPr>
            <a:lvl7pPr lvl="6" algn="ctr">
              <a:spcBef>
                <a:spcPts val="0"/>
              </a:spcBef>
              <a:spcAft>
                <a:spcPts val="0"/>
              </a:spcAft>
              <a:buSzPts val="62900"/>
              <a:buNone/>
              <a:defRPr sz="62900"/>
            </a:lvl7pPr>
            <a:lvl8pPr lvl="7" algn="ctr">
              <a:spcBef>
                <a:spcPts val="0"/>
              </a:spcBef>
              <a:spcAft>
                <a:spcPts val="0"/>
              </a:spcAft>
              <a:buSzPts val="62900"/>
              <a:buNone/>
              <a:defRPr sz="62900"/>
            </a:lvl8pPr>
            <a:lvl9pPr lvl="8" algn="ctr">
              <a:spcBef>
                <a:spcPts val="0"/>
              </a:spcBef>
              <a:spcAft>
                <a:spcPts val="0"/>
              </a:spcAft>
              <a:buSzPts val="62900"/>
              <a:buNone/>
              <a:defRPr sz="62900"/>
            </a:lvl9pPr>
          </a:lstStyle>
          <a:p>
            <a:r>
              <a:t>xx%</a:t>
            </a:r>
          </a:p>
        </p:txBody>
      </p:sp>
      <p:sp>
        <p:nvSpPr>
          <p:cNvPr id="46" name="Google Shape;46;p11"/>
          <p:cNvSpPr txBox="1">
            <a:spLocks noGrp="1"/>
          </p:cNvSpPr>
          <p:nvPr>
            <p:ph type="body" idx="1"/>
          </p:nvPr>
        </p:nvSpPr>
        <p:spPr>
          <a:xfrm>
            <a:off x="1496160" y="20174240"/>
            <a:ext cx="40898700" cy="8325300"/>
          </a:xfrm>
          <a:prstGeom prst="rect">
            <a:avLst/>
          </a:prstGeom>
        </p:spPr>
        <p:txBody>
          <a:bodyPr spcFirstLastPara="1" wrap="square" lIns="479475" tIns="479475" rIns="479475" bIns="479475" anchor="t" anchorCtr="0">
            <a:normAutofit/>
          </a:bodyPr>
          <a:lstStyle>
            <a:lvl1pPr marL="457200" lvl="0" indent="-825500" algn="ctr">
              <a:spcBef>
                <a:spcPts val="0"/>
              </a:spcBef>
              <a:spcAft>
                <a:spcPts val="0"/>
              </a:spcAft>
              <a:buSzPts val="9400"/>
              <a:buChar char="●"/>
              <a:defRPr/>
            </a:lvl1pPr>
            <a:lvl2pPr marL="914400" lvl="1" indent="-692150" algn="ctr">
              <a:spcBef>
                <a:spcPts val="0"/>
              </a:spcBef>
              <a:spcAft>
                <a:spcPts val="0"/>
              </a:spcAft>
              <a:buSzPts val="7300"/>
              <a:buChar char="○"/>
              <a:defRPr/>
            </a:lvl2pPr>
            <a:lvl3pPr marL="1371600" lvl="2" indent="-692150" algn="ctr">
              <a:spcBef>
                <a:spcPts val="0"/>
              </a:spcBef>
              <a:spcAft>
                <a:spcPts val="0"/>
              </a:spcAft>
              <a:buSzPts val="7300"/>
              <a:buChar char="■"/>
              <a:defRPr/>
            </a:lvl3pPr>
            <a:lvl4pPr marL="1828800" lvl="3" indent="-692150" algn="ctr">
              <a:spcBef>
                <a:spcPts val="0"/>
              </a:spcBef>
              <a:spcAft>
                <a:spcPts val="0"/>
              </a:spcAft>
              <a:buSzPts val="7300"/>
              <a:buChar char="●"/>
              <a:defRPr/>
            </a:lvl4pPr>
            <a:lvl5pPr marL="2286000" lvl="4" indent="-692150" algn="ctr">
              <a:spcBef>
                <a:spcPts val="0"/>
              </a:spcBef>
              <a:spcAft>
                <a:spcPts val="0"/>
              </a:spcAft>
              <a:buSzPts val="7300"/>
              <a:buChar char="○"/>
              <a:defRPr/>
            </a:lvl5pPr>
            <a:lvl6pPr marL="2743200" lvl="5" indent="-692150" algn="ctr">
              <a:spcBef>
                <a:spcPts val="0"/>
              </a:spcBef>
              <a:spcAft>
                <a:spcPts val="0"/>
              </a:spcAft>
              <a:buSzPts val="7300"/>
              <a:buChar char="■"/>
              <a:defRPr/>
            </a:lvl6pPr>
            <a:lvl7pPr marL="3200400" lvl="6" indent="-692150" algn="ctr">
              <a:spcBef>
                <a:spcPts val="0"/>
              </a:spcBef>
              <a:spcAft>
                <a:spcPts val="0"/>
              </a:spcAft>
              <a:buSzPts val="7300"/>
              <a:buChar char="●"/>
              <a:defRPr/>
            </a:lvl7pPr>
            <a:lvl8pPr marL="3657600" lvl="7" indent="-692150" algn="ctr">
              <a:spcBef>
                <a:spcPts val="0"/>
              </a:spcBef>
              <a:spcAft>
                <a:spcPts val="0"/>
              </a:spcAft>
              <a:buSzPts val="7300"/>
              <a:buChar char="○"/>
              <a:defRPr/>
            </a:lvl8pPr>
            <a:lvl9pPr marL="4114800" lvl="8" indent="-692150" algn="ctr">
              <a:spcBef>
                <a:spcPts val="0"/>
              </a:spcBef>
              <a:spcAft>
                <a:spcPts val="0"/>
              </a:spcAft>
              <a:buSzPts val="7300"/>
              <a:buChar char="■"/>
              <a:defRPr/>
            </a:lvl9pPr>
          </a:lstStyle>
          <a:p>
            <a:endParaRPr/>
          </a:p>
        </p:txBody>
      </p:sp>
      <p:sp>
        <p:nvSpPr>
          <p:cNvPr id="47" name="Google Shape;47;p11"/>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496160" y="13765440"/>
            <a:ext cx="40898700" cy="5387700"/>
          </a:xfrm>
          <a:prstGeom prst="rect">
            <a:avLst/>
          </a:prstGeom>
        </p:spPr>
        <p:txBody>
          <a:bodyPr spcFirstLastPara="1" wrap="square" lIns="479475" tIns="479475" rIns="479475" bIns="479475" anchor="ctr" anchorCtr="0">
            <a:normAutofit/>
          </a:bodyPr>
          <a:lstStyle>
            <a:lvl1pPr lvl="0" algn="ctr">
              <a:spcBef>
                <a:spcPts val="0"/>
              </a:spcBef>
              <a:spcAft>
                <a:spcPts val="0"/>
              </a:spcAft>
              <a:buSzPts val="18900"/>
              <a:buNone/>
              <a:defRPr sz="18900"/>
            </a:lvl1pPr>
            <a:lvl2pPr lvl="1" algn="ctr">
              <a:spcBef>
                <a:spcPts val="0"/>
              </a:spcBef>
              <a:spcAft>
                <a:spcPts val="0"/>
              </a:spcAft>
              <a:buSzPts val="18900"/>
              <a:buNone/>
              <a:defRPr sz="18900"/>
            </a:lvl2pPr>
            <a:lvl3pPr lvl="2" algn="ctr">
              <a:spcBef>
                <a:spcPts val="0"/>
              </a:spcBef>
              <a:spcAft>
                <a:spcPts val="0"/>
              </a:spcAft>
              <a:buSzPts val="18900"/>
              <a:buNone/>
              <a:defRPr sz="18900"/>
            </a:lvl3pPr>
            <a:lvl4pPr lvl="3" algn="ctr">
              <a:spcBef>
                <a:spcPts val="0"/>
              </a:spcBef>
              <a:spcAft>
                <a:spcPts val="0"/>
              </a:spcAft>
              <a:buSzPts val="18900"/>
              <a:buNone/>
              <a:defRPr sz="18900"/>
            </a:lvl4pPr>
            <a:lvl5pPr lvl="4" algn="ctr">
              <a:spcBef>
                <a:spcPts val="0"/>
              </a:spcBef>
              <a:spcAft>
                <a:spcPts val="0"/>
              </a:spcAft>
              <a:buSzPts val="18900"/>
              <a:buNone/>
              <a:defRPr sz="18900"/>
            </a:lvl5pPr>
            <a:lvl6pPr lvl="5" algn="ctr">
              <a:spcBef>
                <a:spcPts val="0"/>
              </a:spcBef>
              <a:spcAft>
                <a:spcPts val="0"/>
              </a:spcAft>
              <a:buSzPts val="18900"/>
              <a:buNone/>
              <a:defRPr sz="18900"/>
            </a:lvl6pPr>
            <a:lvl7pPr lvl="6" algn="ctr">
              <a:spcBef>
                <a:spcPts val="0"/>
              </a:spcBef>
              <a:spcAft>
                <a:spcPts val="0"/>
              </a:spcAft>
              <a:buSzPts val="18900"/>
              <a:buNone/>
              <a:defRPr sz="18900"/>
            </a:lvl7pPr>
            <a:lvl8pPr lvl="7" algn="ctr">
              <a:spcBef>
                <a:spcPts val="0"/>
              </a:spcBef>
              <a:spcAft>
                <a:spcPts val="0"/>
              </a:spcAft>
              <a:buSzPts val="18900"/>
              <a:buNone/>
              <a:defRPr sz="18900"/>
            </a:lvl8pPr>
            <a:lvl9pPr lvl="8" algn="ctr">
              <a:spcBef>
                <a:spcPts val="0"/>
              </a:spcBef>
              <a:spcAft>
                <a:spcPts val="0"/>
              </a:spcAft>
              <a:buSzPts val="18900"/>
              <a:buNone/>
              <a:defRPr sz="18900"/>
            </a:lvl9pPr>
          </a:lstStyle>
          <a:p>
            <a:endParaRPr/>
          </a:p>
        </p:txBody>
      </p:sp>
      <p:sp>
        <p:nvSpPr>
          <p:cNvPr id="15" name="Google Shape;15;p3"/>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496160" y="2848160"/>
            <a:ext cx="40898700" cy="3665400"/>
          </a:xfrm>
          <a:prstGeom prst="rect">
            <a:avLst/>
          </a:prstGeom>
        </p:spPr>
        <p:txBody>
          <a:bodyPr spcFirstLastPara="1" wrap="square" lIns="479475" tIns="479475" rIns="479475" bIns="479475" anchor="t" anchorCtr="0">
            <a:normAutofit/>
          </a:bodyPr>
          <a:lstStyle>
            <a:lvl1pPr lvl="0">
              <a:spcBef>
                <a:spcPts val="0"/>
              </a:spcBef>
              <a:spcAft>
                <a:spcPts val="0"/>
              </a:spcAft>
              <a:buSzPts val="14700"/>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a:endParaRPr/>
          </a:p>
        </p:txBody>
      </p:sp>
      <p:sp>
        <p:nvSpPr>
          <p:cNvPr id="18" name="Google Shape;18;p4"/>
          <p:cNvSpPr txBox="1">
            <a:spLocks noGrp="1"/>
          </p:cNvSpPr>
          <p:nvPr>
            <p:ph type="body" idx="1"/>
          </p:nvPr>
        </p:nvSpPr>
        <p:spPr>
          <a:xfrm>
            <a:off x="1496160" y="7375840"/>
            <a:ext cx="40898700" cy="21865200"/>
          </a:xfrm>
          <a:prstGeom prst="rect">
            <a:avLst/>
          </a:prstGeom>
        </p:spPr>
        <p:txBody>
          <a:bodyPr spcFirstLastPara="1" wrap="square" lIns="479475" tIns="479475" rIns="479475" bIns="479475" anchor="t" anchorCtr="0">
            <a:normAutofit/>
          </a:bodyPr>
          <a:lstStyle>
            <a:lvl1pPr marL="457200" lvl="0" indent="-825500">
              <a:spcBef>
                <a:spcPts val="0"/>
              </a:spcBef>
              <a:spcAft>
                <a:spcPts val="0"/>
              </a:spcAft>
              <a:buSzPts val="9400"/>
              <a:buChar char="●"/>
              <a:defRPr/>
            </a:lvl1pPr>
            <a:lvl2pPr marL="914400" lvl="1" indent="-692150">
              <a:spcBef>
                <a:spcPts val="0"/>
              </a:spcBef>
              <a:spcAft>
                <a:spcPts val="0"/>
              </a:spcAft>
              <a:buSzPts val="7300"/>
              <a:buChar char="○"/>
              <a:defRPr/>
            </a:lvl2pPr>
            <a:lvl3pPr marL="1371600" lvl="2" indent="-692150">
              <a:spcBef>
                <a:spcPts val="0"/>
              </a:spcBef>
              <a:spcAft>
                <a:spcPts val="0"/>
              </a:spcAft>
              <a:buSzPts val="7300"/>
              <a:buChar char="■"/>
              <a:defRPr/>
            </a:lvl3pPr>
            <a:lvl4pPr marL="1828800" lvl="3" indent="-692150">
              <a:spcBef>
                <a:spcPts val="0"/>
              </a:spcBef>
              <a:spcAft>
                <a:spcPts val="0"/>
              </a:spcAft>
              <a:buSzPts val="7300"/>
              <a:buChar char="●"/>
              <a:defRPr/>
            </a:lvl4pPr>
            <a:lvl5pPr marL="2286000" lvl="4" indent="-692150">
              <a:spcBef>
                <a:spcPts val="0"/>
              </a:spcBef>
              <a:spcAft>
                <a:spcPts val="0"/>
              </a:spcAft>
              <a:buSzPts val="7300"/>
              <a:buChar char="○"/>
              <a:defRPr/>
            </a:lvl5pPr>
            <a:lvl6pPr marL="2743200" lvl="5" indent="-692150">
              <a:spcBef>
                <a:spcPts val="0"/>
              </a:spcBef>
              <a:spcAft>
                <a:spcPts val="0"/>
              </a:spcAft>
              <a:buSzPts val="7300"/>
              <a:buChar char="■"/>
              <a:defRPr/>
            </a:lvl6pPr>
            <a:lvl7pPr marL="3200400" lvl="6" indent="-692150">
              <a:spcBef>
                <a:spcPts val="0"/>
              </a:spcBef>
              <a:spcAft>
                <a:spcPts val="0"/>
              </a:spcAft>
              <a:buSzPts val="7300"/>
              <a:buChar char="●"/>
              <a:defRPr/>
            </a:lvl7pPr>
            <a:lvl8pPr marL="3657600" lvl="7" indent="-692150">
              <a:spcBef>
                <a:spcPts val="0"/>
              </a:spcBef>
              <a:spcAft>
                <a:spcPts val="0"/>
              </a:spcAft>
              <a:buSzPts val="7300"/>
              <a:buChar char="○"/>
              <a:defRPr/>
            </a:lvl8pPr>
            <a:lvl9pPr marL="4114800" lvl="8" indent="-692150">
              <a:spcBef>
                <a:spcPts val="0"/>
              </a:spcBef>
              <a:spcAft>
                <a:spcPts val="0"/>
              </a:spcAft>
              <a:buSzPts val="7300"/>
              <a:buChar char="■"/>
              <a:defRPr/>
            </a:lvl9pPr>
          </a:lstStyle>
          <a:p>
            <a:endParaRPr/>
          </a:p>
        </p:txBody>
      </p:sp>
      <p:sp>
        <p:nvSpPr>
          <p:cNvPr id="19" name="Google Shape;19;p4"/>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496160" y="2848160"/>
            <a:ext cx="40898700" cy="3665400"/>
          </a:xfrm>
          <a:prstGeom prst="rect">
            <a:avLst/>
          </a:prstGeom>
        </p:spPr>
        <p:txBody>
          <a:bodyPr spcFirstLastPara="1" wrap="square" lIns="479475" tIns="479475" rIns="479475" bIns="479475" anchor="t" anchorCtr="0">
            <a:normAutofit/>
          </a:bodyPr>
          <a:lstStyle>
            <a:lvl1pPr lvl="0">
              <a:spcBef>
                <a:spcPts val="0"/>
              </a:spcBef>
              <a:spcAft>
                <a:spcPts val="0"/>
              </a:spcAft>
              <a:buSzPts val="14700"/>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a:endParaRPr/>
          </a:p>
        </p:txBody>
      </p:sp>
      <p:sp>
        <p:nvSpPr>
          <p:cNvPr id="22" name="Google Shape;22;p5"/>
          <p:cNvSpPr txBox="1">
            <a:spLocks noGrp="1"/>
          </p:cNvSpPr>
          <p:nvPr>
            <p:ph type="body" idx="1"/>
          </p:nvPr>
        </p:nvSpPr>
        <p:spPr>
          <a:xfrm>
            <a:off x="1496160" y="7375840"/>
            <a:ext cx="19199700" cy="21865200"/>
          </a:xfrm>
          <a:prstGeom prst="rect">
            <a:avLst/>
          </a:prstGeom>
        </p:spPr>
        <p:txBody>
          <a:bodyPr spcFirstLastPara="1" wrap="square" lIns="479475" tIns="479475" rIns="479475" bIns="479475" anchor="t" anchorCtr="0">
            <a:normAutofit/>
          </a:bodyPr>
          <a:lstStyle>
            <a:lvl1pPr marL="457200" lvl="0" indent="-692150">
              <a:spcBef>
                <a:spcPts val="0"/>
              </a:spcBef>
              <a:spcAft>
                <a:spcPts val="0"/>
              </a:spcAft>
              <a:buSzPts val="7300"/>
              <a:buChar char="●"/>
              <a:defRPr sz="7300"/>
            </a:lvl1pPr>
            <a:lvl2pPr marL="914400" lvl="1" indent="-628650">
              <a:spcBef>
                <a:spcPts val="0"/>
              </a:spcBef>
              <a:spcAft>
                <a:spcPts val="0"/>
              </a:spcAft>
              <a:buSzPts val="6300"/>
              <a:buChar char="○"/>
              <a:defRPr sz="6300"/>
            </a:lvl2pPr>
            <a:lvl3pPr marL="1371600" lvl="2" indent="-628650">
              <a:spcBef>
                <a:spcPts val="0"/>
              </a:spcBef>
              <a:spcAft>
                <a:spcPts val="0"/>
              </a:spcAft>
              <a:buSzPts val="6300"/>
              <a:buChar char="■"/>
              <a:defRPr sz="6300"/>
            </a:lvl3pPr>
            <a:lvl4pPr marL="1828800" lvl="3" indent="-628650">
              <a:spcBef>
                <a:spcPts val="0"/>
              </a:spcBef>
              <a:spcAft>
                <a:spcPts val="0"/>
              </a:spcAft>
              <a:buSzPts val="6300"/>
              <a:buChar char="●"/>
              <a:defRPr sz="6300"/>
            </a:lvl4pPr>
            <a:lvl5pPr marL="2286000" lvl="4" indent="-628650">
              <a:spcBef>
                <a:spcPts val="0"/>
              </a:spcBef>
              <a:spcAft>
                <a:spcPts val="0"/>
              </a:spcAft>
              <a:buSzPts val="6300"/>
              <a:buChar char="○"/>
              <a:defRPr sz="6300"/>
            </a:lvl5pPr>
            <a:lvl6pPr marL="2743200" lvl="5" indent="-628650">
              <a:spcBef>
                <a:spcPts val="0"/>
              </a:spcBef>
              <a:spcAft>
                <a:spcPts val="0"/>
              </a:spcAft>
              <a:buSzPts val="6300"/>
              <a:buChar char="■"/>
              <a:defRPr sz="6300"/>
            </a:lvl6pPr>
            <a:lvl7pPr marL="3200400" lvl="6" indent="-628650">
              <a:spcBef>
                <a:spcPts val="0"/>
              </a:spcBef>
              <a:spcAft>
                <a:spcPts val="0"/>
              </a:spcAft>
              <a:buSzPts val="6300"/>
              <a:buChar char="●"/>
              <a:defRPr sz="6300"/>
            </a:lvl7pPr>
            <a:lvl8pPr marL="3657600" lvl="7" indent="-628650">
              <a:spcBef>
                <a:spcPts val="0"/>
              </a:spcBef>
              <a:spcAft>
                <a:spcPts val="0"/>
              </a:spcAft>
              <a:buSzPts val="6300"/>
              <a:buChar char="○"/>
              <a:defRPr sz="6300"/>
            </a:lvl8pPr>
            <a:lvl9pPr marL="4114800" lvl="8" indent="-628650">
              <a:spcBef>
                <a:spcPts val="0"/>
              </a:spcBef>
              <a:spcAft>
                <a:spcPts val="0"/>
              </a:spcAft>
              <a:buSzPts val="6300"/>
              <a:buChar char="■"/>
              <a:defRPr sz="6300"/>
            </a:lvl9pPr>
          </a:lstStyle>
          <a:p>
            <a:endParaRPr/>
          </a:p>
        </p:txBody>
      </p:sp>
      <p:sp>
        <p:nvSpPr>
          <p:cNvPr id="23" name="Google Shape;23;p5"/>
          <p:cNvSpPr txBox="1">
            <a:spLocks noGrp="1"/>
          </p:cNvSpPr>
          <p:nvPr>
            <p:ph type="body" idx="2"/>
          </p:nvPr>
        </p:nvSpPr>
        <p:spPr>
          <a:xfrm>
            <a:off x="23195520" y="7375840"/>
            <a:ext cx="19199700" cy="21865200"/>
          </a:xfrm>
          <a:prstGeom prst="rect">
            <a:avLst/>
          </a:prstGeom>
        </p:spPr>
        <p:txBody>
          <a:bodyPr spcFirstLastPara="1" wrap="square" lIns="479475" tIns="479475" rIns="479475" bIns="479475" anchor="t" anchorCtr="0">
            <a:normAutofit/>
          </a:bodyPr>
          <a:lstStyle>
            <a:lvl1pPr marL="457200" lvl="0" indent="-692150">
              <a:spcBef>
                <a:spcPts val="0"/>
              </a:spcBef>
              <a:spcAft>
                <a:spcPts val="0"/>
              </a:spcAft>
              <a:buSzPts val="7300"/>
              <a:buChar char="●"/>
              <a:defRPr sz="7300"/>
            </a:lvl1pPr>
            <a:lvl2pPr marL="914400" lvl="1" indent="-628650">
              <a:spcBef>
                <a:spcPts val="0"/>
              </a:spcBef>
              <a:spcAft>
                <a:spcPts val="0"/>
              </a:spcAft>
              <a:buSzPts val="6300"/>
              <a:buChar char="○"/>
              <a:defRPr sz="6300"/>
            </a:lvl2pPr>
            <a:lvl3pPr marL="1371600" lvl="2" indent="-628650">
              <a:spcBef>
                <a:spcPts val="0"/>
              </a:spcBef>
              <a:spcAft>
                <a:spcPts val="0"/>
              </a:spcAft>
              <a:buSzPts val="6300"/>
              <a:buChar char="■"/>
              <a:defRPr sz="6300"/>
            </a:lvl3pPr>
            <a:lvl4pPr marL="1828800" lvl="3" indent="-628650">
              <a:spcBef>
                <a:spcPts val="0"/>
              </a:spcBef>
              <a:spcAft>
                <a:spcPts val="0"/>
              </a:spcAft>
              <a:buSzPts val="6300"/>
              <a:buChar char="●"/>
              <a:defRPr sz="6300"/>
            </a:lvl4pPr>
            <a:lvl5pPr marL="2286000" lvl="4" indent="-628650">
              <a:spcBef>
                <a:spcPts val="0"/>
              </a:spcBef>
              <a:spcAft>
                <a:spcPts val="0"/>
              </a:spcAft>
              <a:buSzPts val="6300"/>
              <a:buChar char="○"/>
              <a:defRPr sz="6300"/>
            </a:lvl5pPr>
            <a:lvl6pPr marL="2743200" lvl="5" indent="-628650">
              <a:spcBef>
                <a:spcPts val="0"/>
              </a:spcBef>
              <a:spcAft>
                <a:spcPts val="0"/>
              </a:spcAft>
              <a:buSzPts val="6300"/>
              <a:buChar char="■"/>
              <a:defRPr sz="6300"/>
            </a:lvl6pPr>
            <a:lvl7pPr marL="3200400" lvl="6" indent="-628650">
              <a:spcBef>
                <a:spcPts val="0"/>
              </a:spcBef>
              <a:spcAft>
                <a:spcPts val="0"/>
              </a:spcAft>
              <a:buSzPts val="6300"/>
              <a:buChar char="●"/>
              <a:defRPr sz="6300"/>
            </a:lvl7pPr>
            <a:lvl8pPr marL="3657600" lvl="7" indent="-628650">
              <a:spcBef>
                <a:spcPts val="0"/>
              </a:spcBef>
              <a:spcAft>
                <a:spcPts val="0"/>
              </a:spcAft>
              <a:buSzPts val="6300"/>
              <a:buChar char="○"/>
              <a:defRPr sz="6300"/>
            </a:lvl8pPr>
            <a:lvl9pPr marL="4114800" lvl="8" indent="-628650">
              <a:spcBef>
                <a:spcPts val="0"/>
              </a:spcBef>
              <a:spcAft>
                <a:spcPts val="0"/>
              </a:spcAft>
              <a:buSzPts val="6300"/>
              <a:buChar char="■"/>
              <a:defRPr sz="6300"/>
            </a:lvl9pPr>
          </a:lstStyle>
          <a:p>
            <a:endParaRPr/>
          </a:p>
        </p:txBody>
      </p:sp>
      <p:sp>
        <p:nvSpPr>
          <p:cNvPr id="24" name="Google Shape;24;p5"/>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496160" y="2848160"/>
            <a:ext cx="40898700" cy="3665400"/>
          </a:xfrm>
          <a:prstGeom prst="rect">
            <a:avLst/>
          </a:prstGeom>
        </p:spPr>
        <p:txBody>
          <a:bodyPr spcFirstLastPara="1" wrap="square" lIns="479475" tIns="479475" rIns="479475" bIns="479475" anchor="t" anchorCtr="0">
            <a:normAutofit/>
          </a:bodyPr>
          <a:lstStyle>
            <a:lvl1pPr lvl="0">
              <a:spcBef>
                <a:spcPts val="0"/>
              </a:spcBef>
              <a:spcAft>
                <a:spcPts val="0"/>
              </a:spcAft>
              <a:buSzPts val="14700"/>
              <a:buNone/>
              <a:defRPr/>
            </a:lvl1pPr>
            <a:lvl2pPr lvl="1">
              <a:spcBef>
                <a:spcPts val="0"/>
              </a:spcBef>
              <a:spcAft>
                <a:spcPts val="0"/>
              </a:spcAft>
              <a:buSzPts val="14700"/>
              <a:buNone/>
              <a:defRPr/>
            </a:lvl2pPr>
            <a:lvl3pPr lvl="2">
              <a:spcBef>
                <a:spcPts val="0"/>
              </a:spcBef>
              <a:spcAft>
                <a:spcPts val="0"/>
              </a:spcAft>
              <a:buSzPts val="14700"/>
              <a:buNone/>
              <a:defRPr/>
            </a:lvl3pPr>
            <a:lvl4pPr lvl="3">
              <a:spcBef>
                <a:spcPts val="0"/>
              </a:spcBef>
              <a:spcAft>
                <a:spcPts val="0"/>
              </a:spcAft>
              <a:buSzPts val="14700"/>
              <a:buNone/>
              <a:defRPr/>
            </a:lvl4pPr>
            <a:lvl5pPr lvl="4">
              <a:spcBef>
                <a:spcPts val="0"/>
              </a:spcBef>
              <a:spcAft>
                <a:spcPts val="0"/>
              </a:spcAft>
              <a:buSzPts val="14700"/>
              <a:buNone/>
              <a:defRPr/>
            </a:lvl5pPr>
            <a:lvl6pPr lvl="5">
              <a:spcBef>
                <a:spcPts val="0"/>
              </a:spcBef>
              <a:spcAft>
                <a:spcPts val="0"/>
              </a:spcAft>
              <a:buSzPts val="14700"/>
              <a:buNone/>
              <a:defRPr/>
            </a:lvl6pPr>
            <a:lvl7pPr lvl="6">
              <a:spcBef>
                <a:spcPts val="0"/>
              </a:spcBef>
              <a:spcAft>
                <a:spcPts val="0"/>
              </a:spcAft>
              <a:buSzPts val="14700"/>
              <a:buNone/>
              <a:defRPr/>
            </a:lvl7pPr>
            <a:lvl8pPr lvl="7">
              <a:spcBef>
                <a:spcPts val="0"/>
              </a:spcBef>
              <a:spcAft>
                <a:spcPts val="0"/>
              </a:spcAft>
              <a:buSzPts val="14700"/>
              <a:buNone/>
              <a:defRPr/>
            </a:lvl8pPr>
            <a:lvl9pPr lvl="8">
              <a:spcBef>
                <a:spcPts val="0"/>
              </a:spcBef>
              <a:spcAft>
                <a:spcPts val="0"/>
              </a:spcAft>
              <a:buSzPts val="14700"/>
              <a:buNone/>
              <a:defRPr/>
            </a:lvl9pPr>
          </a:lstStyle>
          <a:p>
            <a:endParaRPr/>
          </a:p>
        </p:txBody>
      </p:sp>
      <p:sp>
        <p:nvSpPr>
          <p:cNvPr id="27" name="Google Shape;27;p6"/>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496160" y="3555840"/>
            <a:ext cx="13478400" cy="4836300"/>
          </a:xfrm>
          <a:prstGeom prst="rect">
            <a:avLst/>
          </a:prstGeom>
        </p:spPr>
        <p:txBody>
          <a:bodyPr spcFirstLastPara="1" wrap="square" lIns="479475" tIns="479475" rIns="479475" bIns="479475" anchor="b" anchorCtr="0">
            <a:normAutofit/>
          </a:bodyPr>
          <a:lstStyle>
            <a:lvl1pPr lvl="0">
              <a:spcBef>
                <a:spcPts val="0"/>
              </a:spcBef>
              <a:spcAft>
                <a:spcPts val="0"/>
              </a:spcAft>
              <a:buSzPts val="12600"/>
              <a:buNone/>
              <a:defRPr sz="12600"/>
            </a:lvl1pPr>
            <a:lvl2pPr lvl="1">
              <a:spcBef>
                <a:spcPts val="0"/>
              </a:spcBef>
              <a:spcAft>
                <a:spcPts val="0"/>
              </a:spcAft>
              <a:buSzPts val="12600"/>
              <a:buNone/>
              <a:defRPr sz="12600"/>
            </a:lvl2pPr>
            <a:lvl3pPr lvl="2">
              <a:spcBef>
                <a:spcPts val="0"/>
              </a:spcBef>
              <a:spcAft>
                <a:spcPts val="0"/>
              </a:spcAft>
              <a:buSzPts val="12600"/>
              <a:buNone/>
              <a:defRPr sz="12600"/>
            </a:lvl3pPr>
            <a:lvl4pPr lvl="3">
              <a:spcBef>
                <a:spcPts val="0"/>
              </a:spcBef>
              <a:spcAft>
                <a:spcPts val="0"/>
              </a:spcAft>
              <a:buSzPts val="12600"/>
              <a:buNone/>
              <a:defRPr sz="12600"/>
            </a:lvl4pPr>
            <a:lvl5pPr lvl="4">
              <a:spcBef>
                <a:spcPts val="0"/>
              </a:spcBef>
              <a:spcAft>
                <a:spcPts val="0"/>
              </a:spcAft>
              <a:buSzPts val="12600"/>
              <a:buNone/>
              <a:defRPr sz="12600"/>
            </a:lvl5pPr>
            <a:lvl6pPr lvl="5">
              <a:spcBef>
                <a:spcPts val="0"/>
              </a:spcBef>
              <a:spcAft>
                <a:spcPts val="0"/>
              </a:spcAft>
              <a:buSzPts val="12600"/>
              <a:buNone/>
              <a:defRPr sz="12600"/>
            </a:lvl6pPr>
            <a:lvl7pPr lvl="6">
              <a:spcBef>
                <a:spcPts val="0"/>
              </a:spcBef>
              <a:spcAft>
                <a:spcPts val="0"/>
              </a:spcAft>
              <a:buSzPts val="12600"/>
              <a:buNone/>
              <a:defRPr sz="12600"/>
            </a:lvl7pPr>
            <a:lvl8pPr lvl="7">
              <a:spcBef>
                <a:spcPts val="0"/>
              </a:spcBef>
              <a:spcAft>
                <a:spcPts val="0"/>
              </a:spcAft>
              <a:buSzPts val="12600"/>
              <a:buNone/>
              <a:defRPr sz="12600"/>
            </a:lvl8pPr>
            <a:lvl9pPr lvl="8">
              <a:spcBef>
                <a:spcPts val="0"/>
              </a:spcBef>
              <a:spcAft>
                <a:spcPts val="0"/>
              </a:spcAft>
              <a:buSzPts val="12600"/>
              <a:buNone/>
              <a:defRPr sz="12600"/>
            </a:lvl9pPr>
          </a:lstStyle>
          <a:p>
            <a:endParaRPr/>
          </a:p>
        </p:txBody>
      </p:sp>
      <p:sp>
        <p:nvSpPr>
          <p:cNvPr id="30" name="Google Shape;30;p7"/>
          <p:cNvSpPr txBox="1">
            <a:spLocks noGrp="1"/>
          </p:cNvSpPr>
          <p:nvPr>
            <p:ph type="body" idx="1"/>
          </p:nvPr>
        </p:nvSpPr>
        <p:spPr>
          <a:xfrm>
            <a:off x="1496160" y="8893440"/>
            <a:ext cx="13478400" cy="20348100"/>
          </a:xfrm>
          <a:prstGeom prst="rect">
            <a:avLst/>
          </a:prstGeom>
        </p:spPr>
        <p:txBody>
          <a:bodyPr spcFirstLastPara="1" wrap="square" lIns="479475" tIns="479475" rIns="479475" bIns="479475" anchor="t" anchorCtr="0">
            <a:normAutofit/>
          </a:bodyPr>
          <a:lstStyle>
            <a:lvl1pPr marL="457200" lvl="0" indent="-628650">
              <a:spcBef>
                <a:spcPts val="0"/>
              </a:spcBef>
              <a:spcAft>
                <a:spcPts val="0"/>
              </a:spcAft>
              <a:buSzPts val="6300"/>
              <a:buChar char="●"/>
              <a:defRPr sz="6300"/>
            </a:lvl1pPr>
            <a:lvl2pPr marL="914400" lvl="1" indent="-628650">
              <a:spcBef>
                <a:spcPts val="0"/>
              </a:spcBef>
              <a:spcAft>
                <a:spcPts val="0"/>
              </a:spcAft>
              <a:buSzPts val="6300"/>
              <a:buChar char="○"/>
              <a:defRPr sz="6300"/>
            </a:lvl2pPr>
            <a:lvl3pPr marL="1371600" lvl="2" indent="-628650">
              <a:spcBef>
                <a:spcPts val="0"/>
              </a:spcBef>
              <a:spcAft>
                <a:spcPts val="0"/>
              </a:spcAft>
              <a:buSzPts val="6300"/>
              <a:buChar char="■"/>
              <a:defRPr sz="6300"/>
            </a:lvl3pPr>
            <a:lvl4pPr marL="1828800" lvl="3" indent="-628650">
              <a:spcBef>
                <a:spcPts val="0"/>
              </a:spcBef>
              <a:spcAft>
                <a:spcPts val="0"/>
              </a:spcAft>
              <a:buSzPts val="6300"/>
              <a:buChar char="●"/>
              <a:defRPr sz="6300"/>
            </a:lvl4pPr>
            <a:lvl5pPr marL="2286000" lvl="4" indent="-628650">
              <a:spcBef>
                <a:spcPts val="0"/>
              </a:spcBef>
              <a:spcAft>
                <a:spcPts val="0"/>
              </a:spcAft>
              <a:buSzPts val="6300"/>
              <a:buChar char="○"/>
              <a:defRPr sz="6300"/>
            </a:lvl5pPr>
            <a:lvl6pPr marL="2743200" lvl="5" indent="-628650">
              <a:spcBef>
                <a:spcPts val="0"/>
              </a:spcBef>
              <a:spcAft>
                <a:spcPts val="0"/>
              </a:spcAft>
              <a:buSzPts val="6300"/>
              <a:buChar char="■"/>
              <a:defRPr sz="6300"/>
            </a:lvl6pPr>
            <a:lvl7pPr marL="3200400" lvl="6" indent="-628650">
              <a:spcBef>
                <a:spcPts val="0"/>
              </a:spcBef>
              <a:spcAft>
                <a:spcPts val="0"/>
              </a:spcAft>
              <a:buSzPts val="6300"/>
              <a:buChar char="●"/>
              <a:defRPr sz="6300"/>
            </a:lvl7pPr>
            <a:lvl8pPr marL="3657600" lvl="7" indent="-628650">
              <a:spcBef>
                <a:spcPts val="0"/>
              </a:spcBef>
              <a:spcAft>
                <a:spcPts val="0"/>
              </a:spcAft>
              <a:buSzPts val="6300"/>
              <a:buChar char="○"/>
              <a:defRPr sz="6300"/>
            </a:lvl8pPr>
            <a:lvl9pPr marL="4114800" lvl="8" indent="-628650">
              <a:spcBef>
                <a:spcPts val="0"/>
              </a:spcBef>
              <a:spcAft>
                <a:spcPts val="0"/>
              </a:spcAft>
              <a:buSzPts val="6300"/>
              <a:buChar char="■"/>
              <a:defRPr sz="6300"/>
            </a:lvl9pPr>
          </a:lstStyle>
          <a:p>
            <a:endParaRPr/>
          </a:p>
        </p:txBody>
      </p:sp>
      <p:sp>
        <p:nvSpPr>
          <p:cNvPr id="31" name="Google Shape;31;p7"/>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2353200" y="2880960"/>
            <a:ext cx="30565500" cy="26181300"/>
          </a:xfrm>
          <a:prstGeom prst="rect">
            <a:avLst/>
          </a:prstGeom>
        </p:spPr>
        <p:txBody>
          <a:bodyPr spcFirstLastPara="1" wrap="square" lIns="479475" tIns="479475" rIns="479475" bIns="479475" anchor="ctr" anchorCtr="0">
            <a:normAutofit/>
          </a:bodyPr>
          <a:lstStyle>
            <a:lvl1pPr lvl="0">
              <a:spcBef>
                <a:spcPts val="0"/>
              </a:spcBef>
              <a:spcAft>
                <a:spcPts val="0"/>
              </a:spcAft>
              <a:buSzPts val="25200"/>
              <a:buNone/>
              <a:defRPr sz="25200"/>
            </a:lvl1pPr>
            <a:lvl2pPr lvl="1">
              <a:spcBef>
                <a:spcPts val="0"/>
              </a:spcBef>
              <a:spcAft>
                <a:spcPts val="0"/>
              </a:spcAft>
              <a:buSzPts val="25200"/>
              <a:buNone/>
              <a:defRPr sz="25200"/>
            </a:lvl2pPr>
            <a:lvl3pPr lvl="2">
              <a:spcBef>
                <a:spcPts val="0"/>
              </a:spcBef>
              <a:spcAft>
                <a:spcPts val="0"/>
              </a:spcAft>
              <a:buSzPts val="25200"/>
              <a:buNone/>
              <a:defRPr sz="25200"/>
            </a:lvl3pPr>
            <a:lvl4pPr lvl="3">
              <a:spcBef>
                <a:spcPts val="0"/>
              </a:spcBef>
              <a:spcAft>
                <a:spcPts val="0"/>
              </a:spcAft>
              <a:buSzPts val="25200"/>
              <a:buNone/>
              <a:defRPr sz="25200"/>
            </a:lvl4pPr>
            <a:lvl5pPr lvl="4">
              <a:spcBef>
                <a:spcPts val="0"/>
              </a:spcBef>
              <a:spcAft>
                <a:spcPts val="0"/>
              </a:spcAft>
              <a:buSzPts val="25200"/>
              <a:buNone/>
              <a:defRPr sz="25200"/>
            </a:lvl5pPr>
            <a:lvl6pPr lvl="5">
              <a:spcBef>
                <a:spcPts val="0"/>
              </a:spcBef>
              <a:spcAft>
                <a:spcPts val="0"/>
              </a:spcAft>
              <a:buSzPts val="25200"/>
              <a:buNone/>
              <a:defRPr sz="25200"/>
            </a:lvl6pPr>
            <a:lvl7pPr lvl="6">
              <a:spcBef>
                <a:spcPts val="0"/>
              </a:spcBef>
              <a:spcAft>
                <a:spcPts val="0"/>
              </a:spcAft>
              <a:buSzPts val="25200"/>
              <a:buNone/>
              <a:defRPr sz="25200"/>
            </a:lvl7pPr>
            <a:lvl8pPr lvl="7">
              <a:spcBef>
                <a:spcPts val="0"/>
              </a:spcBef>
              <a:spcAft>
                <a:spcPts val="0"/>
              </a:spcAft>
              <a:buSzPts val="25200"/>
              <a:buNone/>
              <a:defRPr sz="25200"/>
            </a:lvl8pPr>
            <a:lvl9pPr lvl="8">
              <a:spcBef>
                <a:spcPts val="0"/>
              </a:spcBef>
              <a:spcAft>
                <a:spcPts val="0"/>
              </a:spcAft>
              <a:buSzPts val="25200"/>
              <a:buNone/>
              <a:defRPr sz="25200"/>
            </a:lvl9pPr>
          </a:lstStyle>
          <a:p>
            <a:endParaRPr/>
          </a:p>
        </p:txBody>
      </p:sp>
      <p:sp>
        <p:nvSpPr>
          <p:cNvPr id="34" name="Google Shape;34;p8"/>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21945600" y="-800"/>
            <a:ext cx="21945600" cy="32918400"/>
          </a:xfrm>
          <a:prstGeom prst="rect">
            <a:avLst/>
          </a:prstGeom>
          <a:solidFill>
            <a:schemeClr val="lt2"/>
          </a:solidFill>
          <a:ln>
            <a:noFill/>
          </a:ln>
        </p:spPr>
        <p:txBody>
          <a:bodyPr spcFirstLastPara="1" wrap="square" lIns="479475" tIns="479475" rIns="479475" bIns="47947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1274400" y="7892320"/>
            <a:ext cx="19416900" cy="9486600"/>
          </a:xfrm>
          <a:prstGeom prst="rect">
            <a:avLst/>
          </a:prstGeom>
        </p:spPr>
        <p:txBody>
          <a:bodyPr spcFirstLastPara="1" wrap="square" lIns="479475" tIns="479475" rIns="479475" bIns="479475" anchor="b" anchorCtr="0">
            <a:normAutofit/>
          </a:bodyPr>
          <a:lstStyle>
            <a:lvl1pPr lvl="0" algn="ctr">
              <a:spcBef>
                <a:spcPts val="0"/>
              </a:spcBef>
              <a:spcAft>
                <a:spcPts val="0"/>
              </a:spcAft>
              <a:buSzPts val="22000"/>
              <a:buNone/>
              <a:defRPr sz="22000"/>
            </a:lvl1pPr>
            <a:lvl2pPr lvl="1" algn="ctr">
              <a:spcBef>
                <a:spcPts val="0"/>
              </a:spcBef>
              <a:spcAft>
                <a:spcPts val="0"/>
              </a:spcAft>
              <a:buSzPts val="22000"/>
              <a:buNone/>
              <a:defRPr sz="22000"/>
            </a:lvl2pPr>
            <a:lvl3pPr lvl="2" algn="ctr">
              <a:spcBef>
                <a:spcPts val="0"/>
              </a:spcBef>
              <a:spcAft>
                <a:spcPts val="0"/>
              </a:spcAft>
              <a:buSzPts val="22000"/>
              <a:buNone/>
              <a:defRPr sz="22000"/>
            </a:lvl3pPr>
            <a:lvl4pPr lvl="3" algn="ctr">
              <a:spcBef>
                <a:spcPts val="0"/>
              </a:spcBef>
              <a:spcAft>
                <a:spcPts val="0"/>
              </a:spcAft>
              <a:buSzPts val="22000"/>
              <a:buNone/>
              <a:defRPr sz="22000"/>
            </a:lvl4pPr>
            <a:lvl5pPr lvl="4" algn="ctr">
              <a:spcBef>
                <a:spcPts val="0"/>
              </a:spcBef>
              <a:spcAft>
                <a:spcPts val="0"/>
              </a:spcAft>
              <a:buSzPts val="22000"/>
              <a:buNone/>
              <a:defRPr sz="22000"/>
            </a:lvl5pPr>
            <a:lvl6pPr lvl="5" algn="ctr">
              <a:spcBef>
                <a:spcPts val="0"/>
              </a:spcBef>
              <a:spcAft>
                <a:spcPts val="0"/>
              </a:spcAft>
              <a:buSzPts val="22000"/>
              <a:buNone/>
              <a:defRPr sz="22000"/>
            </a:lvl6pPr>
            <a:lvl7pPr lvl="6" algn="ctr">
              <a:spcBef>
                <a:spcPts val="0"/>
              </a:spcBef>
              <a:spcAft>
                <a:spcPts val="0"/>
              </a:spcAft>
              <a:buSzPts val="22000"/>
              <a:buNone/>
              <a:defRPr sz="22000"/>
            </a:lvl7pPr>
            <a:lvl8pPr lvl="7" algn="ctr">
              <a:spcBef>
                <a:spcPts val="0"/>
              </a:spcBef>
              <a:spcAft>
                <a:spcPts val="0"/>
              </a:spcAft>
              <a:buSzPts val="22000"/>
              <a:buNone/>
              <a:defRPr sz="22000"/>
            </a:lvl8pPr>
            <a:lvl9pPr lvl="8" algn="ctr">
              <a:spcBef>
                <a:spcPts val="0"/>
              </a:spcBef>
              <a:spcAft>
                <a:spcPts val="0"/>
              </a:spcAft>
              <a:buSzPts val="22000"/>
              <a:buNone/>
              <a:defRPr sz="22000"/>
            </a:lvl9pPr>
          </a:lstStyle>
          <a:p>
            <a:endParaRPr/>
          </a:p>
        </p:txBody>
      </p:sp>
      <p:sp>
        <p:nvSpPr>
          <p:cNvPr id="38" name="Google Shape;38;p9"/>
          <p:cNvSpPr txBox="1">
            <a:spLocks noGrp="1"/>
          </p:cNvSpPr>
          <p:nvPr>
            <p:ph type="subTitle" idx="1"/>
          </p:nvPr>
        </p:nvSpPr>
        <p:spPr>
          <a:xfrm>
            <a:off x="1274400" y="17939680"/>
            <a:ext cx="19416900" cy="7904700"/>
          </a:xfrm>
          <a:prstGeom prst="rect">
            <a:avLst/>
          </a:prstGeom>
        </p:spPr>
        <p:txBody>
          <a:bodyPr spcFirstLastPara="1" wrap="square" lIns="479475" tIns="479475" rIns="479475" bIns="479475" anchor="t" anchorCtr="0">
            <a:normAutofit/>
          </a:bodyPr>
          <a:lstStyle>
            <a:lvl1pPr lvl="0" algn="ctr">
              <a:lnSpc>
                <a:spcPct val="100000"/>
              </a:lnSpc>
              <a:spcBef>
                <a:spcPts val="0"/>
              </a:spcBef>
              <a:spcAft>
                <a:spcPts val="0"/>
              </a:spcAft>
              <a:buSzPts val="11000"/>
              <a:buNone/>
              <a:defRPr sz="11000"/>
            </a:lvl1pPr>
            <a:lvl2pPr lvl="1" algn="ctr">
              <a:lnSpc>
                <a:spcPct val="100000"/>
              </a:lnSpc>
              <a:spcBef>
                <a:spcPts val="0"/>
              </a:spcBef>
              <a:spcAft>
                <a:spcPts val="0"/>
              </a:spcAft>
              <a:buSzPts val="11000"/>
              <a:buNone/>
              <a:defRPr sz="11000"/>
            </a:lvl2pPr>
            <a:lvl3pPr lvl="2" algn="ctr">
              <a:lnSpc>
                <a:spcPct val="100000"/>
              </a:lnSpc>
              <a:spcBef>
                <a:spcPts val="0"/>
              </a:spcBef>
              <a:spcAft>
                <a:spcPts val="0"/>
              </a:spcAft>
              <a:buSzPts val="11000"/>
              <a:buNone/>
              <a:defRPr sz="11000"/>
            </a:lvl3pPr>
            <a:lvl4pPr lvl="3" algn="ctr">
              <a:lnSpc>
                <a:spcPct val="100000"/>
              </a:lnSpc>
              <a:spcBef>
                <a:spcPts val="0"/>
              </a:spcBef>
              <a:spcAft>
                <a:spcPts val="0"/>
              </a:spcAft>
              <a:buSzPts val="11000"/>
              <a:buNone/>
              <a:defRPr sz="11000"/>
            </a:lvl4pPr>
            <a:lvl5pPr lvl="4" algn="ctr">
              <a:lnSpc>
                <a:spcPct val="100000"/>
              </a:lnSpc>
              <a:spcBef>
                <a:spcPts val="0"/>
              </a:spcBef>
              <a:spcAft>
                <a:spcPts val="0"/>
              </a:spcAft>
              <a:buSzPts val="11000"/>
              <a:buNone/>
              <a:defRPr sz="11000"/>
            </a:lvl5pPr>
            <a:lvl6pPr lvl="5" algn="ctr">
              <a:lnSpc>
                <a:spcPct val="100000"/>
              </a:lnSpc>
              <a:spcBef>
                <a:spcPts val="0"/>
              </a:spcBef>
              <a:spcAft>
                <a:spcPts val="0"/>
              </a:spcAft>
              <a:buSzPts val="11000"/>
              <a:buNone/>
              <a:defRPr sz="11000"/>
            </a:lvl6pPr>
            <a:lvl7pPr lvl="6" algn="ctr">
              <a:lnSpc>
                <a:spcPct val="100000"/>
              </a:lnSpc>
              <a:spcBef>
                <a:spcPts val="0"/>
              </a:spcBef>
              <a:spcAft>
                <a:spcPts val="0"/>
              </a:spcAft>
              <a:buSzPts val="11000"/>
              <a:buNone/>
              <a:defRPr sz="11000"/>
            </a:lvl7pPr>
            <a:lvl8pPr lvl="7" algn="ctr">
              <a:lnSpc>
                <a:spcPct val="100000"/>
              </a:lnSpc>
              <a:spcBef>
                <a:spcPts val="0"/>
              </a:spcBef>
              <a:spcAft>
                <a:spcPts val="0"/>
              </a:spcAft>
              <a:buSzPts val="11000"/>
              <a:buNone/>
              <a:defRPr sz="11000"/>
            </a:lvl8pPr>
            <a:lvl9pPr lvl="8" algn="ctr">
              <a:lnSpc>
                <a:spcPct val="100000"/>
              </a:lnSpc>
              <a:spcBef>
                <a:spcPts val="0"/>
              </a:spcBef>
              <a:spcAft>
                <a:spcPts val="0"/>
              </a:spcAft>
              <a:buSzPts val="11000"/>
              <a:buNone/>
              <a:defRPr sz="11000"/>
            </a:lvl9pPr>
          </a:lstStyle>
          <a:p>
            <a:endParaRPr/>
          </a:p>
        </p:txBody>
      </p:sp>
      <p:sp>
        <p:nvSpPr>
          <p:cNvPr id="39" name="Google Shape;39;p9"/>
          <p:cNvSpPr txBox="1">
            <a:spLocks noGrp="1"/>
          </p:cNvSpPr>
          <p:nvPr>
            <p:ph type="body" idx="2"/>
          </p:nvPr>
        </p:nvSpPr>
        <p:spPr>
          <a:xfrm>
            <a:off x="23709600" y="4634080"/>
            <a:ext cx="18417600" cy="23648700"/>
          </a:xfrm>
          <a:prstGeom prst="rect">
            <a:avLst/>
          </a:prstGeom>
        </p:spPr>
        <p:txBody>
          <a:bodyPr spcFirstLastPara="1" wrap="square" lIns="479475" tIns="479475" rIns="479475" bIns="479475" anchor="ctr" anchorCtr="0">
            <a:normAutofit/>
          </a:bodyPr>
          <a:lstStyle>
            <a:lvl1pPr marL="457200" lvl="0" indent="-825500">
              <a:spcBef>
                <a:spcPts val="0"/>
              </a:spcBef>
              <a:spcAft>
                <a:spcPts val="0"/>
              </a:spcAft>
              <a:buSzPts val="9400"/>
              <a:buChar char="●"/>
              <a:defRPr/>
            </a:lvl1pPr>
            <a:lvl2pPr marL="914400" lvl="1" indent="-692150">
              <a:spcBef>
                <a:spcPts val="0"/>
              </a:spcBef>
              <a:spcAft>
                <a:spcPts val="0"/>
              </a:spcAft>
              <a:buSzPts val="7300"/>
              <a:buChar char="○"/>
              <a:defRPr/>
            </a:lvl2pPr>
            <a:lvl3pPr marL="1371600" lvl="2" indent="-692150">
              <a:spcBef>
                <a:spcPts val="0"/>
              </a:spcBef>
              <a:spcAft>
                <a:spcPts val="0"/>
              </a:spcAft>
              <a:buSzPts val="7300"/>
              <a:buChar char="■"/>
              <a:defRPr/>
            </a:lvl3pPr>
            <a:lvl4pPr marL="1828800" lvl="3" indent="-692150">
              <a:spcBef>
                <a:spcPts val="0"/>
              </a:spcBef>
              <a:spcAft>
                <a:spcPts val="0"/>
              </a:spcAft>
              <a:buSzPts val="7300"/>
              <a:buChar char="●"/>
              <a:defRPr/>
            </a:lvl4pPr>
            <a:lvl5pPr marL="2286000" lvl="4" indent="-692150">
              <a:spcBef>
                <a:spcPts val="0"/>
              </a:spcBef>
              <a:spcAft>
                <a:spcPts val="0"/>
              </a:spcAft>
              <a:buSzPts val="7300"/>
              <a:buChar char="○"/>
              <a:defRPr/>
            </a:lvl5pPr>
            <a:lvl6pPr marL="2743200" lvl="5" indent="-692150">
              <a:spcBef>
                <a:spcPts val="0"/>
              </a:spcBef>
              <a:spcAft>
                <a:spcPts val="0"/>
              </a:spcAft>
              <a:buSzPts val="7300"/>
              <a:buChar char="■"/>
              <a:defRPr/>
            </a:lvl6pPr>
            <a:lvl7pPr marL="3200400" lvl="6" indent="-692150">
              <a:spcBef>
                <a:spcPts val="0"/>
              </a:spcBef>
              <a:spcAft>
                <a:spcPts val="0"/>
              </a:spcAft>
              <a:buSzPts val="7300"/>
              <a:buChar char="●"/>
              <a:defRPr/>
            </a:lvl7pPr>
            <a:lvl8pPr marL="3657600" lvl="7" indent="-692150">
              <a:spcBef>
                <a:spcPts val="0"/>
              </a:spcBef>
              <a:spcAft>
                <a:spcPts val="0"/>
              </a:spcAft>
              <a:buSzPts val="7300"/>
              <a:buChar char="○"/>
              <a:defRPr/>
            </a:lvl8pPr>
            <a:lvl9pPr marL="4114800" lvl="8" indent="-692150">
              <a:spcBef>
                <a:spcPts val="0"/>
              </a:spcBef>
              <a:spcAft>
                <a:spcPts val="0"/>
              </a:spcAft>
              <a:buSzPts val="7300"/>
              <a:buChar char="■"/>
              <a:defRPr/>
            </a:lvl9pPr>
          </a:lstStyle>
          <a:p>
            <a:endParaRPr/>
          </a:p>
        </p:txBody>
      </p:sp>
      <p:sp>
        <p:nvSpPr>
          <p:cNvPr id="40" name="Google Shape;40;p9"/>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496160" y="27075680"/>
            <a:ext cx="28794300" cy="3872700"/>
          </a:xfrm>
          <a:prstGeom prst="rect">
            <a:avLst/>
          </a:prstGeom>
        </p:spPr>
        <p:txBody>
          <a:bodyPr spcFirstLastPara="1" wrap="square" lIns="479475" tIns="479475" rIns="479475" bIns="479475" anchor="ctr" anchorCtr="0">
            <a:normAutofit/>
          </a:bodyPr>
          <a:lstStyle>
            <a:lvl1pPr marL="457200" lvl="0" indent="-228600">
              <a:lnSpc>
                <a:spcPct val="100000"/>
              </a:lnSpc>
              <a:spcBef>
                <a:spcPts val="0"/>
              </a:spcBef>
              <a:spcAft>
                <a:spcPts val="0"/>
              </a:spcAft>
              <a:buSzPts val="9400"/>
              <a:buNone/>
              <a:defRPr/>
            </a:lvl1pPr>
          </a:lstStyle>
          <a:p>
            <a:endParaRPr/>
          </a:p>
        </p:txBody>
      </p:sp>
      <p:sp>
        <p:nvSpPr>
          <p:cNvPr id="43" name="Google Shape;43;p10"/>
          <p:cNvSpPr txBox="1">
            <a:spLocks noGrp="1"/>
          </p:cNvSpPr>
          <p:nvPr>
            <p:ph type="sldNum" idx="12"/>
          </p:nvPr>
        </p:nvSpPr>
        <p:spPr>
          <a:xfrm>
            <a:off x="40667798" y="29844588"/>
            <a:ext cx="2633700" cy="2519100"/>
          </a:xfrm>
          <a:prstGeom prst="rect">
            <a:avLst/>
          </a:prstGeom>
        </p:spPr>
        <p:txBody>
          <a:bodyPr spcFirstLastPara="1" wrap="square" lIns="479475" tIns="479475" rIns="479475" bIns="4794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496160" y="2848160"/>
            <a:ext cx="40898700" cy="3665400"/>
          </a:xfrm>
          <a:prstGeom prst="rect">
            <a:avLst/>
          </a:prstGeom>
          <a:noFill/>
          <a:ln>
            <a:noFill/>
          </a:ln>
        </p:spPr>
        <p:txBody>
          <a:bodyPr spcFirstLastPara="1" wrap="square" lIns="479475" tIns="479475" rIns="479475" bIns="479475" anchor="t" anchorCtr="0">
            <a:normAutofit/>
          </a:bodyPr>
          <a:lstStyle>
            <a:lvl1pPr lvl="0">
              <a:spcBef>
                <a:spcPts val="0"/>
              </a:spcBef>
              <a:spcAft>
                <a:spcPts val="0"/>
              </a:spcAft>
              <a:buClr>
                <a:schemeClr val="dk1"/>
              </a:buClr>
              <a:buSzPts val="14700"/>
              <a:buNone/>
              <a:defRPr sz="14700">
                <a:solidFill>
                  <a:schemeClr val="dk1"/>
                </a:solidFill>
              </a:defRPr>
            </a:lvl1pPr>
            <a:lvl2pPr lvl="1">
              <a:spcBef>
                <a:spcPts val="0"/>
              </a:spcBef>
              <a:spcAft>
                <a:spcPts val="0"/>
              </a:spcAft>
              <a:buClr>
                <a:schemeClr val="dk1"/>
              </a:buClr>
              <a:buSzPts val="14700"/>
              <a:buNone/>
              <a:defRPr sz="14700">
                <a:solidFill>
                  <a:schemeClr val="dk1"/>
                </a:solidFill>
              </a:defRPr>
            </a:lvl2pPr>
            <a:lvl3pPr lvl="2">
              <a:spcBef>
                <a:spcPts val="0"/>
              </a:spcBef>
              <a:spcAft>
                <a:spcPts val="0"/>
              </a:spcAft>
              <a:buClr>
                <a:schemeClr val="dk1"/>
              </a:buClr>
              <a:buSzPts val="14700"/>
              <a:buNone/>
              <a:defRPr sz="14700">
                <a:solidFill>
                  <a:schemeClr val="dk1"/>
                </a:solidFill>
              </a:defRPr>
            </a:lvl3pPr>
            <a:lvl4pPr lvl="3">
              <a:spcBef>
                <a:spcPts val="0"/>
              </a:spcBef>
              <a:spcAft>
                <a:spcPts val="0"/>
              </a:spcAft>
              <a:buClr>
                <a:schemeClr val="dk1"/>
              </a:buClr>
              <a:buSzPts val="14700"/>
              <a:buNone/>
              <a:defRPr sz="14700">
                <a:solidFill>
                  <a:schemeClr val="dk1"/>
                </a:solidFill>
              </a:defRPr>
            </a:lvl4pPr>
            <a:lvl5pPr lvl="4">
              <a:spcBef>
                <a:spcPts val="0"/>
              </a:spcBef>
              <a:spcAft>
                <a:spcPts val="0"/>
              </a:spcAft>
              <a:buClr>
                <a:schemeClr val="dk1"/>
              </a:buClr>
              <a:buSzPts val="14700"/>
              <a:buNone/>
              <a:defRPr sz="14700">
                <a:solidFill>
                  <a:schemeClr val="dk1"/>
                </a:solidFill>
              </a:defRPr>
            </a:lvl5pPr>
            <a:lvl6pPr lvl="5">
              <a:spcBef>
                <a:spcPts val="0"/>
              </a:spcBef>
              <a:spcAft>
                <a:spcPts val="0"/>
              </a:spcAft>
              <a:buClr>
                <a:schemeClr val="dk1"/>
              </a:buClr>
              <a:buSzPts val="14700"/>
              <a:buNone/>
              <a:defRPr sz="14700">
                <a:solidFill>
                  <a:schemeClr val="dk1"/>
                </a:solidFill>
              </a:defRPr>
            </a:lvl6pPr>
            <a:lvl7pPr lvl="6">
              <a:spcBef>
                <a:spcPts val="0"/>
              </a:spcBef>
              <a:spcAft>
                <a:spcPts val="0"/>
              </a:spcAft>
              <a:buClr>
                <a:schemeClr val="dk1"/>
              </a:buClr>
              <a:buSzPts val="14700"/>
              <a:buNone/>
              <a:defRPr sz="14700">
                <a:solidFill>
                  <a:schemeClr val="dk1"/>
                </a:solidFill>
              </a:defRPr>
            </a:lvl7pPr>
            <a:lvl8pPr lvl="7">
              <a:spcBef>
                <a:spcPts val="0"/>
              </a:spcBef>
              <a:spcAft>
                <a:spcPts val="0"/>
              </a:spcAft>
              <a:buClr>
                <a:schemeClr val="dk1"/>
              </a:buClr>
              <a:buSzPts val="14700"/>
              <a:buNone/>
              <a:defRPr sz="14700">
                <a:solidFill>
                  <a:schemeClr val="dk1"/>
                </a:solidFill>
              </a:defRPr>
            </a:lvl8pPr>
            <a:lvl9pPr lvl="8">
              <a:spcBef>
                <a:spcPts val="0"/>
              </a:spcBef>
              <a:spcAft>
                <a:spcPts val="0"/>
              </a:spcAft>
              <a:buClr>
                <a:schemeClr val="dk1"/>
              </a:buClr>
              <a:buSzPts val="14700"/>
              <a:buNone/>
              <a:defRPr sz="14700">
                <a:solidFill>
                  <a:schemeClr val="dk1"/>
                </a:solidFill>
              </a:defRPr>
            </a:lvl9pPr>
          </a:lstStyle>
          <a:p>
            <a:endParaRPr/>
          </a:p>
        </p:txBody>
      </p:sp>
      <p:sp>
        <p:nvSpPr>
          <p:cNvPr id="7" name="Google Shape;7;p1"/>
          <p:cNvSpPr txBox="1">
            <a:spLocks noGrp="1"/>
          </p:cNvSpPr>
          <p:nvPr>
            <p:ph type="body" idx="1"/>
          </p:nvPr>
        </p:nvSpPr>
        <p:spPr>
          <a:xfrm>
            <a:off x="1496160" y="7375840"/>
            <a:ext cx="40898700" cy="21865200"/>
          </a:xfrm>
          <a:prstGeom prst="rect">
            <a:avLst/>
          </a:prstGeom>
          <a:noFill/>
          <a:ln>
            <a:noFill/>
          </a:ln>
        </p:spPr>
        <p:txBody>
          <a:bodyPr spcFirstLastPara="1" wrap="square" lIns="479475" tIns="479475" rIns="479475" bIns="479475" anchor="t" anchorCtr="0">
            <a:normAutofit/>
          </a:bodyPr>
          <a:lstStyle>
            <a:lvl1pPr marL="457200" lvl="0" indent="-825500">
              <a:lnSpc>
                <a:spcPct val="115000"/>
              </a:lnSpc>
              <a:spcBef>
                <a:spcPts val="0"/>
              </a:spcBef>
              <a:spcAft>
                <a:spcPts val="0"/>
              </a:spcAft>
              <a:buClr>
                <a:schemeClr val="dk2"/>
              </a:buClr>
              <a:buSzPts val="9400"/>
              <a:buChar char="●"/>
              <a:defRPr sz="9400">
                <a:solidFill>
                  <a:schemeClr val="dk2"/>
                </a:solidFill>
              </a:defRPr>
            </a:lvl1pPr>
            <a:lvl2pPr marL="914400" lvl="1" indent="-692150">
              <a:lnSpc>
                <a:spcPct val="115000"/>
              </a:lnSpc>
              <a:spcBef>
                <a:spcPts val="0"/>
              </a:spcBef>
              <a:spcAft>
                <a:spcPts val="0"/>
              </a:spcAft>
              <a:buClr>
                <a:schemeClr val="dk2"/>
              </a:buClr>
              <a:buSzPts val="7300"/>
              <a:buChar char="○"/>
              <a:defRPr sz="7300">
                <a:solidFill>
                  <a:schemeClr val="dk2"/>
                </a:solidFill>
              </a:defRPr>
            </a:lvl2pPr>
            <a:lvl3pPr marL="1371600" lvl="2" indent="-692150">
              <a:lnSpc>
                <a:spcPct val="115000"/>
              </a:lnSpc>
              <a:spcBef>
                <a:spcPts val="0"/>
              </a:spcBef>
              <a:spcAft>
                <a:spcPts val="0"/>
              </a:spcAft>
              <a:buClr>
                <a:schemeClr val="dk2"/>
              </a:buClr>
              <a:buSzPts val="7300"/>
              <a:buChar char="■"/>
              <a:defRPr sz="7300">
                <a:solidFill>
                  <a:schemeClr val="dk2"/>
                </a:solidFill>
              </a:defRPr>
            </a:lvl3pPr>
            <a:lvl4pPr marL="1828800" lvl="3" indent="-692150">
              <a:lnSpc>
                <a:spcPct val="115000"/>
              </a:lnSpc>
              <a:spcBef>
                <a:spcPts val="0"/>
              </a:spcBef>
              <a:spcAft>
                <a:spcPts val="0"/>
              </a:spcAft>
              <a:buClr>
                <a:schemeClr val="dk2"/>
              </a:buClr>
              <a:buSzPts val="7300"/>
              <a:buChar char="●"/>
              <a:defRPr sz="7300">
                <a:solidFill>
                  <a:schemeClr val="dk2"/>
                </a:solidFill>
              </a:defRPr>
            </a:lvl4pPr>
            <a:lvl5pPr marL="2286000" lvl="4" indent="-692150">
              <a:lnSpc>
                <a:spcPct val="115000"/>
              </a:lnSpc>
              <a:spcBef>
                <a:spcPts val="0"/>
              </a:spcBef>
              <a:spcAft>
                <a:spcPts val="0"/>
              </a:spcAft>
              <a:buClr>
                <a:schemeClr val="dk2"/>
              </a:buClr>
              <a:buSzPts val="7300"/>
              <a:buChar char="○"/>
              <a:defRPr sz="7300">
                <a:solidFill>
                  <a:schemeClr val="dk2"/>
                </a:solidFill>
              </a:defRPr>
            </a:lvl5pPr>
            <a:lvl6pPr marL="2743200" lvl="5" indent="-692150">
              <a:lnSpc>
                <a:spcPct val="115000"/>
              </a:lnSpc>
              <a:spcBef>
                <a:spcPts val="0"/>
              </a:spcBef>
              <a:spcAft>
                <a:spcPts val="0"/>
              </a:spcAft>
              <a:buClr>
                <a:schemeClr val="dk2"/>
              </a:buClr>
              <a:buSzPts val="7300"/>
              <a:buChar char="■"/>
              <a:defRPr sz="7300">
                <a:solidFill>
                  <a:schemeClr val="dk2"/>
                </a:solidFill>
              </a:defRPr>
            </a:lvl6pPr>
            <a:lvl7pPr marL="3200400" lvl="6" indent="-692150">
              <a:lnSpc>
                <a:spcPct val="115000"/>
              </a:lnSpc>
              <a:spcBef>
                <a:spcPts val="0"/>
              </a:spcBef>
              <a:spcAft>
                <a:spcPts val="0"/>
              </a:spcAft>
              <a:buClr>
                <a:schemeClr val="dk2"/>
              </a:buClr>
              <a:buSzPts val="7300"/>
              <a:buChar char="●"/>
              <a:defRPr sz="7300">
                <a:solidFill>
                  <a:schemeClr val="dk2"/>
                </a:solidFill>
              </a:defRPr>
            </a:lvl7pPr>
            <a:lvl8pPr marL="3657600" lvl="7" indent="-692150">
              <a:lnSpc>
                <a:spcPct val="115000"/>
              </a:lnSpc>
              <a:spcBef>
                <a:spcPts val="0"/>
              </a:spcBef>
              <a:spcAft>
                <a:spcPts val="0"/>
              </a:spcAft>
              <a:buClr>
                <a:schemeClr val="dk2"/>
              </a:buClr>
              <a:buSzPts val="7300"/>
              <a:buChar char="○"/>
              <a:defRPr sz="7300">
                <a:solidFill>
                  <a:schemeClr val="dk2"/>
                </a:solidFill>
              </a:defRPr>
            </a:lvl8pPr>
            <a:lvl9pPr marL="4114800" lvl="8" indent="-692150">
              <a:lnSpc>
                <a:spcPct val="115000"/>
              </a:lnSpc>
              <a:spcBef>
                <a:spcPts val="0"/>
              </a:spcBef>
              <a:spcAft>
                <a:spcPts val="0"/>
              </a:spcAft>
              <a:buClr>
                <a:schemeClr val="dk2"/>
              </a:buClr>
              <a:buSzPts val="7300"/>
              <a:buChar char="■"/>
              <a:defRPr sz="7300">
                <a:solidFill>
                  <a:schemeClr val="dk2"/>
                </a:solidFill>
              </a:defRPr>
            </a:lvl9pPr>
          </a:lstStyle>
          <a:p>
            <a:endParaRPr/>
          </a:p>
        </p:txBody>
      </p:sp>
      <p:sp>
        <p:nvSpPr>
          <p:cNvPr id="8" name="Google Shape;8;p1"/>
          <p:cNvSpPr txBox="1">
            <a:spLocks noGrp="1"/>
          </p:cNvSpPr>
          <p:nvPr>
            <p:ph type="sldNum" idx="12"/>
          </p:nvPr>
        </p:nvSpPr>
        <p:spPr>
          <a:xfrm>
            <a:off x="40667798" y="29844588"/>
            <a:ext cx="2633700" cy="2519100"/>
          </a:xfrm>
          <a:prstGeom prst="rect">
            <a:avLst/>
          </a:prstGeom>
          <a:noFill/>
          <a:ln>
            <a:noFill/>
          </a:ln>
        </p:spPr>
        <p:txBody>
          <a:bodyPr spcFirstLastPara="1" wrap="square" lIns="479475" tIns="479475" rIns="479475" bIns="479475" anchor="ctr" anchorCtr="0">
            <a:normAutofit/>
          </a:bodyPr>
          <a:lstStyle>
            <a:lvl1pPr lvl="0" algn="r">
              <a:buNone/>
              <a:defRPr sz="5200">
                <a:solidFill>
                  <a:schemeClr val="dk2"/>
                </a:solidFill>
              </a:defRPr>
            </a:lvl1pPr>
            <a:lvl2pPr lvl="1" algn="r">
              <a:buNone/>
              <a:defRPr sz="5200">
                <a:solidFill>
                  <a:schemeClr val="dk2"/>
                </a:solidFill>
              </a:defRPr>
            </a:lvl2pPr>
            <a:lvl3pPr lvl="2" algn="r">
              <a:buNone/>
              <a:defRPr sz="5200">
                <a:solidFill>
                  <a:schemeClr val="dk2"/>
                </a:solidFill>
              </a:defRPr>
            </a:lvl3pPr>
            <a:lvl4pPr lvl="3" algn="r">
              <a:buNone/>
              <a:defRPr sz="5200">
                <a:solidFill>
                  <a:schemeClr val="dk2"/>
                </a:solidFill>
              </a:defRPr>
            </a:lvl4pPr>
            <a:lvl5pPr lvl="4" algn="r">
              <a:buNone/>
              <a:defRPr sz="5200">
                <a:solidFill>
                  <a:schemeClr val="dk2"/>
                </a:solidFill>
              </a:defRPr>
            </a:lvl5pPr>
            <a:lvl6pPr lvl="5" algn="r">
              <a:buNone/>
              <a:defRPr sz="5200">
                <a:solidFill>
                  <a:schemeClr val="dk2"/>
                </a:solidFill>
              </a:defRPr>
            </a:lvl6pPr>
            <a:lvl7pPr lvl="6" algn="r">
              <a:buNone/>
              <a:defRPr sz="5200">
                <a:solidFill>
                  <a:schemeClr val="dk2"/>
                </a:solidFill>
              </a:defRPr>
            </a:lvl7pPr>
            <a:lvl8pPr lvl="7" algn="r">
              <a:buNone/>
              <a:defRPr sz="5200">
                <a:solidFill>
                  <a:schemeClr val="dk2"/>
                </a:solidFill>
              </a:defRPr>
            </a:lvl8pPr>
            <a:lvl9pPr lvl="8" algn="r">
              <a:buNone/>
              <a:defRPr sz="52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image" Target="../media/image5.png"/><Relationship Id="rId3" Type="http://schemas.openxmlformats.org/officeDocument/2006/relationships/chart" Target="../charts/chart1.xml"/><Relationship Id="rId7" Type="http://schemas.openxmlformats.org/officeDocument/2006/relationships/diagramColors" Target="../diagrams/colors1.xml"/><Relationship Id="rId12" Type="http://schemas.openxmlformats.org/officeDocument/2006/relationships/image" Target="../media/image4.svg"/><Relationship Id="rId17"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image" Target="../media/image8.svg"/><Relationship Id="rId1" Type="http://schemas.openxmlformats.org/officeDocument/2006/relationships/slideLayout" Target="../slideLayouts/slideLayout3.xml"/><Relationship Id="rId6" Type="http://schemas.openxmlformats.org/officeDocument/2006/relationships/diagramQuickStyle" Target="../diagrams/quickStyle1.xml"/><Relationship Id="rId11" Type="http://schemas.openxmlformats.org/officeDocument/2006/relationships/image" Target="../media/image3.png"/><Relationship Id="rId5" Type="http://schemas.openxmlformats.org/officeDocument/2006/relationships/diagramLayout" Target="../diagrams/layout1.xml"/><Relationship Id="rId15" Type="http://schemas.openxmlformats.org/officeDocument/2006/relationships/image" Target="../media/image7.png"/><Relationship Id="rId10" Type="http://schemas.openxmlformats.org/officeDocument/2006/relationships/image" Target="../media/image2.svg"/><Relationship Id="rId4" Type="http://schemas.openxmlformats.org/officeDocument/2006/relationships/diagramData" Target="../diagrams/data1.xml"/><Relationship Id="rId9" Type="http://schemas.openxmlformats.org/officeDocument/2006/relationships/image" Target="../media/image1.png"/><Relationship Id="rId14" Type="http://schemas.openxmlformats.org/officeDocument/2006/relationships/image" Target="../media/image6.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21" name="Google Shape;686;p22">
            <a:extLst>
              <a:ext uri="{FF2B5EF4-FFF2-40B4-BE49-F238E27FC236}">
                <a16:creationId xmlns:a16="http://schemas.microsoft.com/office/drawing/2014/main" id="{E5AA391C-E0CF-3E35-F7E1-D279A7543FB9}"/>
              </a:ext>
            </a:extLst>
          </p:cNvPr>
          <p:cNvSpPr/>
          <p:nvPr/>
        </p:nvSpPr>
        <p:spPr>
          <a:xfrm>
            <a:off x="0" y="0"/>
            <a:ext cx="43891200" cy="4319884"/>
          </a:xfrm>
          <a:prstGeom prst="rect">
            <a:avLst/>
          </a:prstGeom>
          <a:solidFill>
            <a:srgbClr val="03304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7200" b="1" dirty="0">
              <a:solidFill>
                <a:schemeClr val="lt1"/>
              </a:solidFill>
            </a:endParaRPr>
          </a:p>
        </p:txBody>
      </p:sp>
      <p:sp>
        <p:nvSpPr>
          <p:cNvPr id="23" name="Google Shape;688;p22">
            <a:extLst>
              <a:ext uri="{FF2B5EF4-FFF2-40B4-BE49-F238E27FC236}">
                <a16:creationId xmlns:a16="http://schemas.microsoft.com/office/drawing/2014/main" id="{A5030741-95BC-4BE1-C041-241BA26A075E}"/>
              </a:ext>
            </a:extLst>
          </p:cNvPr>
          <p:cNvSpPr txBox="1"/>
          <p:nvPr/>
        </p:nvSpPr>
        <p:spPr>
          <a:xfrm>
            <a:off x="1330720" y="20554317"/>
            <a:ext cx="8625985" cy="5291637"/>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 sz="2400" dirty="0">
                <a:solidFill>
                  <a:schemeClr val="dk1"/>
                </a:solidFill>
              </a:rPr>
              <a:t>Dui faucibus in ornare quam viverra orci sagittis eu. Pretium nibh ipsum consequat nisl. Bibendum est ultricies integer quis auctor elit. Dignissim enim sit amet venenatis urna cursus eget nunc scelerisque. Duis convallis convallis tellus id interdum.</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Massa ultricies mi quis hendrerit dolor magna eget est lorem. Tincidunt dui ut ornare lectus sit amet est placerat. Urna duis convallis convallis tellus id interdum velit laoreet id.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Bibendum est ultricies integer quis auctor elit. Dignissim enim sit amet venenatis urna cursus eget nunc scelerisque. (24 pt)</a:t>
            </a:r>
            <a:endParaRPr sz="2400" dirty="0">
              <a:solidFill>
                <a:schemeClr val="dk1"/>
              </a:solidFill>
            </a:endParaRPr>
          </a:p>
          <a:p>
            <a:pPr marL="0" lvl="0" indent="0" algn="l" rtl="0">
              <a:spcBef>
                <a:spcPts val="0"/>
              </a:spcBef>
              <a:spcAft>
                <a:spcPts val="0"/>
              </a:spcAft>
              <a:buNone/>
            </a:pPr>
            <a:endParaRPr sz="2800" b="1" dirty="0">
              <a:solidFill>
                <a:schemeClr val="dk1"/>
              </a:solidFill>
            </a:endParaRPr>
          </a:p>
          <a:p>
            <a:pPr marL="0" lvl="0" indent="0" algn="l" rtl="0">
              <a:spcBef>
                <a:spcPts val="0"/>
              </a:spcBef>
              <a:spcAft>
                <a:spcPts val="0"/>
              </a:spcAft>
              <a:buNone/>
            </a:pPr>
            <a:endParaRPr sz="5600" b="1" dirty="0">
              <a:solidFill>
                <a:schemeClr val="accent5"/>
              </a:solidFill>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7393550" y="3003824"/>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lt1"/>
                </a:solidFill>
              </a:rPr>
              <a:t>Names of poster authors, researchers, contributors (24 pt)</a:t>
            </a:r>
            <a:endParaRPr dirty="0"/>
          </a:p>
        </p:txBody>
      </p:sp>
      <p:graphicFrame>
        <p:nvGraphicFramePr>
          <p:cNvPr id="31" name="Google Shape;694;p22">
            <a:extLst>
              <a:ext uri="{FF2B5EF4-FFF2-40B4-BE49-F238E27FC236}">
                <a16:creationId xmlns:a16="http://schemas.microsoft.com/office/drawing/2014/main" id="{4388AA49-3189-D658-8B4E-E46499F09052}"/>
              </a:ext>
            </a:extLst>
          </p:cNvPr>
          <p:cNvGraphicFramePr/>
          <p:nvPr>
            <p:extLst>
              <p:ext uri="{D42A27DB-BD31-4B8C-83A1-F6EECF244321}">
                <p14:modId xmlns:p14="http://schemas.microsoft.com/office/powerpoint/2010/main" val="606216635"/>
              </p:ext>
            </p:extLst>
          </p:nvPr>
        </p:nvGraphicFramePr>
        <p:xfrm>
          <a:off x="1330720" y="25859123"/>
          <a:ext cx="8479190" cy="5193680"/>
        </p:xfrm>
        <a:graphic>
          <a:graphicData uri="http://schemas.openxmlformats.org/drawingml/2006/table">
            <a:tbl>
              <a:tblPr firstRow="1" bandRow="1">
                <a:tableStyleId>{912C8C85-51F0-491E-9774-3900AFEF0FD7}</a:tableStyleId>
              </a:tblPr>
              <a:tblGrid>
                <a:gridCol w="1695838">
                  <a:extLst>
                    <a:ext uri="{9D8B030D-6E8A-4147-A177-3AD203B41FA5}">
                      <a16:colId xmlns:a16="http://schemas.microsoft.com/office/drawing/2014/main" val="20000"/>
                    </a:ext>
                  </a:extLst>
                </a:gridCol>
                <a:gridCol w="1695838">
                  <a:extLst>
                    <a:ext uri="{9D8B030D-6E8A-4147-A177-3AD203B41FA5}">
                      <a16:colId xmlns:a16="http://schemas.microsoft.com/office/drawing/2014/main" val="20001"/>
                    </a:ext>
                  </a:extLst>
                </a:gridCol>
                <a:gridCol w="1695838">
                  <a:extLst>
                    <a:ext uri="{9D8B030D-6E8A-4147-A177-3AD203B41FA5}">
                      <a16:colId xmlns:a16="http://schemas.microsoft.com/office/drawing/2014/main" val="20002"/>
                    </a:ext>
                  </a:extLst>
                </a:gridCol>
                <a:gridCol w="1695838">
                  <a:extLst>
                    <a:ext uri="{9D8B030D-6E8A-4147-A177-3AD203B41FA5}">
                      <a16:colId xmlns:a16="http://schemas.microsoft.com/office/drawing/2014/main" val="20003"/>
                    </a:ext>
                  </a:extLst>
                </a:gridCol>
                <a:gridCol w="1695838">
                  <a:extLst>
                    <a:ext uri="{9D8B030D-6E8A-4147-A177-3AD203B41FA5}">
                      <a16:colId xmlns:a16="http://schemas.microsoft.com/office/drawing/2014/main" val="20004"/>
                    </a:ext>
                  </a:extLst>
                </a:gridCol>
              </a:tblGrid>
              <a:tr h="1038736">
                <a:tc>
                  <a:txBody>
                    <a:bodyPr/>
                    <a:lstStyle/>
                    <a:p>
                      <a:pPr marL="0" lvl="0" indent="0" algn="ctr" rtl="0">
                        <a:spcBef>
                          <a:spcPts val="0"/>
                        </a:spcBef>
                        <a:spcAft>
                          <a:spcPts val="0"/>
                        </a:spcAft>
                        <a:buNone/>
                      </a:pPr>
                      <a:r>
                        <a:rPr lang="en" sz="2000" b="1" dirty="0">
                          <a:solidFill>
                            <a:schemeClr val="tx1"/>
                          </a:solidFill>
                        </a:rPr>
                        <a:t>Column Title</a:t>
                      </a:r>
                      <a:endParaRPr sz="2000" b="1" dirty="0">
                        <a:solidFill>
                          <a:schemeClr val="tx1"/>
                        </a:solidFill>
                      </a:endParaRP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tc>
                  <a:txBody>
                    <a:bodyPr/>
                    <a:lstStyle/>
                    <a:p>
                      <a:pPr marL="0" lvl="0" indent="0" algn="ctr" rtl="0">
                        <a:spcBef>
                          <a:spcPts val="0"/>
                        </a:spcBef>
                        <a:spcAft>
                          <a:spcPts val="0"/>
                        </a:spcAft>
                        <a:buNone/>
                      </a:pPr>
                      <a:r>
                        <a:rPr lang="en-US" sz="2000" b="1" dirty="0">
                          <a:solidFill>
                            <a:schemeClr val="tx1"/>
                          </a:solidFill>
                        </a:rPr>
                        <a:t>Column Title</a:t>
                      </a:r>
                    </a:p>
                  </a:txBody>
                  <a:tcPr marL="91425" marR="91425" marT="91425" marB="91425" anchor="ctr"/>
                </a:tc>
                <a:extLst>
                  <a:ext uri="{0D108BD9-81ED-4DB2-BD59-A6C34878D82A}">
                    <a16:rowId xmlns:a16="http://schemas.microsoft.com/office/drawing/2014/main" val="10000"/>
                  </a:ext>
                </a:extLst>
              </a:tr>
              <a:tr h="1038736">
                <a:tc>
                  <a:txBody>
                    <a:bodyPr/>
                    <a:lstStyle/>
                    <a:p>
                      <a:pPr marL="0" lvl="0" indent="0" algn="ctr" rtl="0">
                        <a:spcBef>
                          <a:spcPts val="0"/>
                        </a:spcBef>
                        <a:spcAft>
                          <a:spcPts val="0"/>
                        </a:spcAft>
                        <a:buNone/>
                      </a:pPr>
                      <a:r>
                        <a:rPr lang="en" sz="2000" dirty="0"/>
                        <a:t>358</a:t>
                      </a:r>
                      <a:endParaRPr sz="2000" dirty="0"/>
                    </a:p>
                  </a:txBody>
                  <a:tcPr marL="91425" marR="91425" marT="91425" marB="91425" anchor="ctr"/>
                </a:tc>
                <a:tc>
                  <a:txBody>
                    <a:bodyPr/>
                    <a:lstStyle/>
                    <a:p>
                      <a:pPr marL="0" lvl="0" indent="0" algn="ctr" rtl="0">
                        <a:spcBef>
                          <a:spcPts val="0"/>
                        </a:spcBef>
                        <a:spcAft>
                          <a:spcPts val="0"/>
                        </a:spcAft>
                        <a:buNone/>
                      </a:pPr>
                      <a:r>
                        <a:rPr lang="en" sz="2000" dirty="0"/>
                        <a:t>234</a:t>
                      </a:r>
                      <a:endParaRPr sz="2000" dirty="0"/>
                    </a:p>
                  </a:txBody>
                  <a:tcPr marL="91425" marR="91425" marT="91425" marB="91425" anchor="ctr"/>
                </a:tc>
                <a:tc>
                  <a:txBody>
                    <a:bodyPr/>
                    <a:lstStyle/>
                    <a:p>
                      <a:pPr marL="0" lvl="0" indent="0" algn="ctr" rtl="0">
                        <a:spcBef>
                          <a:spcPts val="0"/>
                        </a:spcBef>
                        <a:spcAft>
                          <a:spcPts val="0"/>
                        </a:spcAft>
                        <a:buNone/>
                      </a:pPr>
                      <a:r>
                        <a:rPr lang="en" sz="2000" dirty="0"/>
                        <a:t>8</a:t>
                      </a:r>
                      <a:endParaRPr sz="2000" dirty="0"/>
                    </a:p>
                  </a:txBody>
                  <a:tcPr marL="91425" marR="91425" marT="91425" marB="91425" anchor="ctr"/>
                </a:tc>
                <a:tc>
                  <a:txBody>
                    <a:bodyPr/>
                    <a:lstStyle/>
                    <a:p>
                      <a:pPr marL="0" lvl="0" indent="0" algn="ctr" rtl="0">
                        <a:spcBef>
                          <a:spcPts val="0"/>
                        </a:spcBef>
                        <a:spcAft>
                          <a:spcPts val="0"/>
                        </a:spcAft>
                        <a:buNone/>
                      </a:pPr>
                      <a:r>
                        <a:rPr lang="en" sz="2000" dirty="0"/>
                        <a:t>6</a:t>
                      </a:r>
                      <a:endParaRPr sz="2000" dirty="0"/>
                    </a:p>
                  </a:txBody>
                  <a:tcPr marL="91425" marR="91425" marT="91425" marB="91425" anchor="ctr"/>
                </a:tc>
                <a:tc>
                  <a:txBody>
                    <a:bodyPr/>
                    <a:lstStyle/>
                    <a:p>
                      <a:pPr marL="0" lvl="0" indent="0" algn="ctr" rtl="0">
                        <a:spcBef>
                          <a:spcPts val="0"/>
                        </a:spcBef>
                        <a:spcAft>
                          <a:spcPts val="0"/>
                        </a:spcAft>
                        <a:buNone/>
                      </a:pPr>
                      <a:r>
                        <a:rPr lang="en" sz="2000" dirty="0"/>
                        <a:t>845</a:t>
                      </a:r>
                      <a:endParaRPr sz="2000" dirty="0"/>
                    </a:p>
                  </a:txBody>
                  <a:tcPr marL="91425" marR="91425" marT="91425" marB="91425" anchor="ctr"/>
                </a:tc>
                <a:extLst>
                  <a:ext uri="{0D108BD9-81ED-4DB2-BD59-A6C34878D82A}">
                    <a16:rowId xmlns:a16="http://schemas.microsoft.com/office/drawing/2014/main" val="10001"/>
                  </a:ext>
                </a:extLst>
              </a:tr>
              <a:tr h="1038736">
                <a:tc>
                  <a:txBody>
                    <a:bodyPr/>
                    <a:lstStyle/>
                    <a:p>
                      <a:pPr marL="0" lvl="0" indent="0" algn="ctr" rtl="0">
                        <a:spcBef>
                          <a:spcPts val="0"/>
                        </a:spcBef>
                        <a:spcAft>
                          <a:spcPts val="0"/>
                        </a:spcAft>
                        <a:buNone/>
                      </a:pPr>
                      <a:r>
                        <a:rPr lang="en" sz="2000" dirty="0"/>
                        <a:t>23</a:t>
                      </a:r>
                      <a:endParaRPr sz="2000" dirty="0"/>
                    </a:p>
                  </a:txBody>
                  <a:tcPr marL="91425" marR="91425" marT="91425" marB="91425" anchor="ctr"/>
                </a:tc>
                <a:tc>
                  <a:txBody>
                    <a:bodyPr/>
                    <a:lstStyle/>
                    <a:p>
                      <a:pPr marL="0" lvl="0" indent="0" algn="ctr" rtl="0">
                        <a:spcBef>
                          <a:spcPts val="0"/>
                        </a:spcBef>
                        <a:spcAft>
                          <a:spcPts val="0"/>
                        </a:spcAft>
                        <a:buNone/>
                      </a:pPr>
                      <a:r>
                        <a:rPr lang="en" sz="2000" dirty="0"/>
                        <a:t>3</a:t>
                      </a:r>
                      <a:endParaRPr sz="2000" dirty="0"/>
                    </a:p>
                  </a:txBody>
                  <a:tcPr marL="91425" marR="91425" marT="91425" marB="91425" anchor="ctr"/>
                </a:tc>
                <a:tc>
                  <a:txBody>
                    <a:bodyPr/>
                    <a:lstStyle/>
                    <a:p>
                      <a:pPr marL="0" lvl="0" indent="0" algn="ctr" rtl="0">
                        <a:spcBef>
                          <a:spcPts val="0"/>
                        </a:spcBef>
                        <a:spcAft>
                          <a:spcPts val="0"/>
                        </a:spcAft>
                        <a:buNone/>
                      </a:pPr>
                      <a:r>
                        <a:rPr lang="en" sz="2000" dirty="0"/>
                        <a:t>68</a:t>
                      </a:r>
                      <a:endParaRPr sz="2000" dirty="0"/>
                    </a:p>
                  </a:txBody>
                  <a:tcPr marL="91425" marR="91425" marT="91425" marB="91425" anchor="ctr"/>
                </a:tc>
                <a:tc>
                  <a:txBody>
                    <a:bodyPr/>
                    <a:lstStyle/>
                    <a:p>
                      <a:pPr marL="0" lvl="0" indent="0" algn="ctr" rtl="0">
                        <a:spcBef>
                          <a:spcPts val="0"/>
                        </a:spcBef>
                        <a:spcAft>
                          <a:spcPts val="0"/>
                        </a:spcAft>
                        <a:buNone/>
                      </a:pPr>
                      <a:r>
                        <a:rPr lang="en" sz="2000" dirty="0"/>
                        <a:t>8</a:t>
                      </a:r>
                      <a:endParaRPr sz="2000" dirty="0"/>
                    </a:p>
                  </a:txBody>
                  <a:tcPr marL="91425" marR="91425" marT="91425" marB="91425" anchor="ctr"/>
                </a:tc>
                <a:tc>
                  <a:txBody>
                    <a:bodyPr/>
                    <a:lstStyle/>
                    <a:p>
                      <a:pPr marL="0" lvl="0" indent="0" algn="ctr" rtl="0">
                        <a:spcBef>
                          <a:spcPts val="0"/>
                        </a:spcBef>
                        <a:spcAft>
                          <a:spcPts val="0"/>
                        </a:spcAft>
                        <a:buNone/>
                      </a:pPr>
                      <a:r>
                        <a:rPr lang="en" sz="2000" dirty="0"/>
                        <a:t>24</a:t>
                      </a:r>
                      <a:endParaRPr sz="2000" dirty="0"/>
                    </a:p>
                  </a:txBody>
                  <a:tcPr marL="91425" marR="91425" marT="91425" marB="91425" anchor="ctr"/>
                </a:tc>
                <a:extLst>
                  <a:ext uri="{0D108BD9-81ED-4DB2-BD59-A6C34878D82A}">
                    <a16:rowId xmlns:a16="http://schemas.microsoft.com/office/drawing/2014/main" val="10002"/>
                  </a:ext>
                </a:extLst>
              </a:tr>
              <a:tr h="1038736">
                <a:tc>
                  <a:txBody>
                    <a:bodyPr/>
                    <a:lstStyle/>
                    <a:p>
                      <a:pPr marL="0" lvl="0" indent="0" algn="ctr" rtl="0">
                        <a:spcBef>
                          <a:spcPts val="0"/>
                        </a:spcBef>
                        <a:spcAft>
                          <a:spcPts val="0"/>
                        </a:spcAft>
                        <a:buNone/>
                      </a:pPr>
                      <a:r>
                        <a:rPr lang="en" sz="2000"/>
                        <a:t>5</a:t>
                      </a:r>
                      <a:endParaRPr sz="2000"/>
                    </a:p>
                  </a:txBody>
                  <a:tcPr marL="91425" marR="91425" marT="91425" marB="91425" anchor="ctr"/>
                </a:tc>
                <a:tc>
                  <a:txBody>
                    <a:bodyPr/>
                    <a:lstStyle/>
                    <a:p>
                      <a:pPr marL="0" lvl="0" indent="0" algn="ctr" rtl="0">
                        <a:spcBef>
                          <a:spcPts val="0"/>
                        </a:spcBef>
                        <a:spcAft>
                          <a:spcPts val="0"/>
                        </a:spcAft>
                        <a:buNone/>
                      </a:pPr>
                      <a:r>
                        <a:rPr lang="en" sz="2000" dirty="0"/>
                        <a:t>555</a:t>
                      </a:r>
                      <a:endParaRPr sz="2000" dirty="0"/>
                    </a:p>
                  </a:txBody>
                  <a:tcPr marL="91425" marR="91425" marT="91425" marB="91425" anchor="ctr"/>
                </a:tc>
                <a:tc>
                  <a:txBody>
                    <a:bodyPr/>
                    <a:lstStyle/>
                    <a:p>
                      <a:pPr marL="0" lvl="0" indent="0" algn="ctr" rtl="0">
                        <a:spcBef>
                          <a:spcPts val="0"/>
                        </a:spcBef>
                        <a:spcAft>
                          <a:spcPts val="0"/>
                        </a:spcAft>
                        <a:buNone/>
                      </a:pPr>
                      <a:r>
                        <a:rPr lang="en" sz="2000"/>
                        <a:t>5</a:t>
                      </a:r>
                      <a:endParaRPr sz="2000"/>
                    </a:p>
                  </a:txBody>
                  <a:tcPr marL="91425" marR="91425" marT="91425" marB="91425" anchor="ctr"/>
                </a:tc>
                <a:tc>
                  <a:txBody>
                    <a:bodyPr/>
                    <a:lstStyle/>
                    <a:p>
                      <a:pPr marL="0" lvl="0" indent="0" algn="ctr" rtl="0">
                        <a:spcBef>
                          <a:spcPts val="0"/>
                        </a:spcBef>
                        <a:spcAft>
                          <a:spcPts val="0"/>
                        </a:spcAft>
                        <a:buNone/>
                      </a:pPr>
                      <a:r>
                        <a:rPr lang="en" sz="2000" dirty="0"/>
                        <a:t>84</a:t>
                      </a:r>
                      <a:endParaRPr sz="2000" dirty="0"/>
                    </a:p>
                  </a:txBody>
                  <a:tcPr marL="91425" marR="91425" marT="91425" marB="91425" anchor="ctr"/>
                </a:tc>
                <a:tc>
                  <a:txBody>
                    <a:bodyPr/>
                    <a:lstStyle/>
                    <a:p>
                      <a:pPr marL="0" lvl="0" indent="0" algn="ctr" rtl="0">
                        <a:spcBef>
                          <a:spcPts val="0"/>
                        </a:spcBef>
                        <a:spcAft>
                          <a:spcPts val="0"/>
                        </a:spcAft>
                        <a:buNone/>
                      </a:pPr>
                      <a:r>
                        <a:rPr lang="en" sz="2000" dirty="0"/>
                        <a:t>6</a:t>
                      </a:r>
                      <a:endParaRPr sz="2000" dirty="0"/>
                    </a:p>
                  </a:txBody>
                  <a:tcPr marL="91425" marR="91425" marT="91425" marB="91425" anchor="ctr"/>
                </a:tc>
                <a:extLst>
                  <a:ext uri="{0D108BD9-81ED-4DB2-BD59-A6C34878D82A}">
                    <a16:rowId xmlns:a16="http://schemas.microsoft.com/office/drawing/2014/main" val="10003"/>
                  </a:ext>
                </a:extLst>
              </a:tr>
              <a:tr h="1038736">
                <a:tc>
                  <a:txBody>
                    <a:bodyPr/>
                    <a:lstStyle/>
                    <a:p>
                      <a:pPr marL="0" lvl="0" indent="0" algn="ctr" rtl="0">
                        <a:spcBef>
                          <a:spcPts val="0"/>
                        </a:spcBef>
                        <a:spcAft>
                          <a:spcPts val="0"/>
                        </a:spcAft>
                        <a:buNone/>
                      </a:pPr>
                      <a:r>
                        <a:rPr lang="en" sz="2000" dirty="0"/>
                        <a:t>456</a:t>
                      </a:r>
                      <a:endParaRPr sz="2000" dirty="0"/>
                    </a:p>
                  </a:txBody>
                  <a:tcPr marL="91425" marR="91425" marT="91425" marB="91425" anchor="ctr"/>
                </a:tc>
                <a:tc>
                  <a:txBody>
                    <a:bodyPr/>
                    <a:lstStyle/>
                    <a:p>
                      <a:pPr marL="0" lvl="0" indent="0" algn="ctr" rtl="0">
                        <a:spcBef>
                          <a:spcPts val="0"/>
                        </a:spcBef>
                        <a:spcAft>
                          <a:spcPts val="0"/>
                        </a:spcAft>
                        <a:buNone/>
                      </a:pPr>
                      <a:r>
                        <a:rPr lang="en" sz="2000" dirty="0"/>
                        <a:t>568</a:t>
                      </a:r>
                      <a:endParaRPr sz="2000" dirty="0"/>
                    </a:p>
                  </a:txBody>
                  <a:tcPr marL="91425" marR="91425" marT="91425" marB="91425" anchor="ctr"/>
                </a:tc>
                <a:tc>
                  <a:txBody>
                    <a:bodyPr/>
                    <a:lstStyle/>
                    <a:p>
                      <a:pPr marL="0" lvl="0" indent="0" algn="ctr" rtl="0">
                        <a:spcBef>
                          <a:spcPts val="0"/>
                        </a:spcBef>
                        <a:spcAft>
                          <a:spcPts val="0"/>
                        </a:spcAft>
                        <a:buNone/>
                      </a:pPr>
                      <a:r>
                        <a:rPr lang="en" sz="2000" dirty="0"/>
                        <a:t>345</a:t>
                      </a:r>
                      <a:endParaRPr sz="2000" dirty="0"/>
                    </a:p>
                  </a:txBody>
                  <a:tcPr marL="91425" marR="91425" marT="91425" marB="91425" anchor="ctr"/>
                </a:tc>
                <a:tc>
                  <a:txBody>
                    <a:bodyPr/>
                    <a:lstStyle/>
                    <a:p>
                      <a:pPr marL="0" lvl="0" indent="0" algn="ctr" rtl="0">
                        <a:spcBef>
                          <a:spcPts val="0"/>
                        </a:spcBef>
                        <a:spcAft>
                          <a:spcPts val="0"/>
                        </a:spcAft>
                        <a:buNone/>
                      </a:pPr>
                      <a:r>
                        <a:rPr lang="en" sz="2000" dirty="0"/>
                        <a:t>67867</a:t>
                      </a:r>
                      <a:endParaRPr sz="2000" dirty="0"/>
                    </a:p>
                  </a:txBody>
                  <a:tcPr marL="91425" marR="91425" marT="91425" marB="91425" anchor="ctr"/>
                </a:tc>
                <a:tc>
                  <a:txBody>
                    <a:bodyPr/>
                    <a:lstStyle/>
                    <a:p>
                      <a:pPr marL="0" lvl="0" indent="0" algn="ctr" rtl="0">
                        <a:spcBef>
                          <a:spcPts val="0"/>
                        </a:spcBef>
                        <a:spcAft>
                          <a:spcPts val="0"/>
                        </a:spcAft>
                        <a:buNone/>
                      </a:pPr>
                      <a:r>
                        <a:rPr lang="en" sz="2000" dirty="0"/>
                        <a:t>234234</a:t>
                      </a:r>
                      <a:endParaRPr sz="2000" dirty="0"/>
                    </a:p>
                  </a:txBody>
                  <a:tcPr marL="91425" marR="91425" marT="91425" marB="91425" anchor="ctr"/>
                </a:tc>
                <a:extLst>
                  <a:ext uri="{0D108BD9-81ED-4DB2-BD59-A6C34878D82A}">
                    <a16:rowId xmlns:a16="http://schemas.microsoft.com/office/drawing/2014/main" val="10004"/>
                  </a:ext>
                </a:extLst>
              </a:tr>
            </a:tbl>
          </a:graphicData>
        </a:graphic>
      </p:graphicFrame>
      <p:sp>
        <p:nvSpPr>
          <p:cNvPr id="33" name="Google Shape;696;p22">
            <a:extLst>
              <a:ext uri="{FF2B5EF4-FFF2-40B4-BE49-F238E27FC236}">
                <a16:creationId xmlns:a16="http://schemas.microsoft.com/office/drawing/2014/main" id="{DA41138D-3E0C-C83A-DB5A-60713419454E}"/>
              </a:ext>
            </a:extLst>
          </p:cNvPr>
          <p:cNvSpPr txBox="1"/>
          <p:nvPr/>
        </p:nvSpPr>
        <p:spPr>
          <a:xfrm>
            <a:off x="1207530" y="31359057"/>
            <a:ext cx="9104100" cy="595299"/>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dirty="0"/>
              <a:t>Table 1: A description of the table above (18 pt)</a:t>
            </a:r>
            <a:endParaRPr sz="1800" dirty="0"/>
          </a:p>
        </p:txBody>
      </p:sp>
      <p:sp>
        <p:nvSpPr>
          <p:cNvPr id="34" name="Google Shape;697;p22">
            <a:extLst>
              <a:ext uri="{FF2B5EF4-FFF2-40B4-BE49-F238E27FC236}">
                <a16:creationId xmlns:a16="http://schemas.microsoft.com/office/drawing/2014/main" id="{6ED18C63-DA5A-F54D-546A-D6B9FB8358B7}"/>
              </a:ext>
            </a:extLst>
          </p:cNvPr>
          <p:cNvSpPr txBox="1"/>
          <p:nvPr/>
        </p:nvSpPr>
        <p:spPr>
          <a:xfrm>
            <a:off x="33884202" y="17029019"/>
            <a:ext cx="8768900" cy="59572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dirty="0"/>
              <a:t>Chart 1: A description of the chart above (18 pt)</a:t>
            </a:r>
            <a:endParaRPr sz="1800" dirty="0"/>
          </a:p>
        </p:txBody>
      </p:sp>
      <p:sp>
        <p:nvSpPr>
          <p:cNvPr id="35" name="Google Shape;726;p22">
            <a:extLst>
              <a:ext uri="{FF2B5EF4-FFF2-40B4-BE49-F238E27FC236}">
                <a16:creationId xmlns:a16="http://schemas.microsoft.com/office/drawing/2014/main" id="{F9F6B8BB-10C9-0CAA-42B2-0C3182B1BE63}"/>
              </a:ext>
            </a:extLst>
          </p:cNvPr>
          <p:cNvSpPr txBox="1"/>
          <p:nvPr/>
        </p:nvSpPr>
        <p:spPr>
          <a:xfrm>
            <a:off x="1330721" y="16459200"/>
            <a:ext cx="9104100" cy="510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dirty="0"/>
              <a:t>A description of the hierarchy above. (18 pt)</a:t>
            </a:r>
            <a:endParaRPr sz="1800" dirty="0"/>
          </a:p>
        </p:txBody>
      </p:sp>
      <p:sp>
        <p:nvSpPr>
          <p:cNvPr id="36" name="Google Shape;727;p22">
            <a:extLst>
              <a:ext uri="{FF2B5EF4-FFF2-40B4-BE49-F238E27FC236}">
                <a16:creationId xmlns:a16="http://schemas.microsoft.com/office/drawing/2014/main" id="{3CEED97C-8906-A99A-21C7-2A7E0F09B8D8}"/>
              </a:ext>
            </a:extLst>
          </p:cNvPr>
          <p:cNvSpPr txBox="1"/>
          <p:nvPr/>
        </p:nvSpPr>
        <p:spPr>
          <a:xfrm>
            <a:off x="23162911" y="31093601"/>
            <a:ext cx="5153100" cy="47716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dirty="0"/>
              <a:t>Image 1 Caption (18 pt)</a:t>
            </a:r>
            <a:endParaRPr sz="1800" dirty="0"/>
          </a:p>
        </p:txBody>
      </p:sp>
      <p:sp>
        <p:nvSpPr>
          <p:cNvPr id="37" name="Google Shape;728;p22">
            <a:extLst>
              <a:ext uri="{FF2B5EF4-FFF2-40B4-BE49-F238E27FC236}">
                <a16:creationId xmlns:a16="http://schemas.microsoft.com/office/drawing/2014/main" id="{76F069AC-B575-7497-B67D-CB1811DEAC9B}"/>
              </a:ext>
            </a:extLst>
          </p:cNvPr>
          <p:cNvSpPr txBox="1"/>
          <p:nvPr/>
        </p:nvSpPr>
        <p:spPr>
          <a:xfrm>
            <a:off x="28906433" y="31093601"/>
            <a:ext cx="5153100" cy="47716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dirty="0"/>
              <a:t>Image 2 Caption (18 pt)</a:t>
            </a:r>
            <a:endParaRPr sz="1800" dirty="0"/>
          </a:p>
        </p:txBody>
      </p:sp>
      <p:graphicFrame>
        <p:nvGraphicFramePr>
          <p:cNvPr id="41" name="Chart 40">
            <a:extLst>
              <a:ext uri="{FF2B5EF4-FFF2-40B4-BE49-F238E27FC236}">
                <a16:creationId xmlns:a16="http://schemas.microsoft.com/office/drawing/2014/main" id="{0C197C8F-FEF2-06F6-97C3-137D650911B1}"/>
              </a:ext>
            </a:extLst>
          </p:cNvPr>
          <p:cNvGraphicFramePr/>
          <p:nvPr>
            <p:extLst>
              <p:ext uri="{D42A27DB-BD31-4B8C-83A1-F6EECF244321}">
                <p14:modId xmlns:p14="http://schemas.microsoft.com/office/powerpoint/2010/main" val="3956854571"/>
              </p:ext>
            </p:extLst>
          </p:nvPr>
        </p:nvGraphicFramePr>
        <p:xfrm>
          <a:off x="33884202" y="8295066"/>
          <a:ext cx="8768900" cy="84108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2" name="Diagram 41">
            <a:extLst>
              <a:ext uri="{FF2B5EF4-FFF2-40B4-BE49-F238E27FC236}">
                <a16:creationId xmlns:a16="http://schemas.microsoft.com/office/drawing/2014/main" id="{7243F837-3D02-7D0D-6DD2-C0A2A13722E5}"/>
              </a:ext>
            </a:extLst>
          </p:cNvPr>
          <p:cNvGraphicFramePr/>
          <p:nvPr>
            <p:extLst>
              <p:ext uri="{D42A27DB-BD31-4B8C-83A1-F6EECF244321}">
                <p14:modId xmlns:p14="http://schemas.microsoft.com/office/powerpoint/2010/main" val="1158239213"/>
              </p:ext>
            </p:extLst>
          </p:nvPr>
        </p:nvGraphicFramePr>
        <p:xfrm>
          <a:off x="1330721" y="11467240"/>
          <a:ext cx="8625986" cy="535227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6" name="Graphic 45" descr="Placeholder for an image">
            <a:extLst>
              <a:ext uri="{FF2B5EF4-FFF2-40B4-BE49-F238E27FC236}">
                <a16:creationId xmlns:a16="http://schemas.microsoft.com/office/drawing/2014/main" id="{8B7154FC-62EB-2336-DE36-CFA3CAE40A65}"/>
              </a:ext>
            </a:extLst>
          </p:cNvPr>
          <p:cNvPicPr>
            <a:picLocks noChangeAspect="1"/>
          </p:cNvPicPr>
          <p:nvPr/>
        </p:nvPicPr>
        <p:blipFill rotWithShape="1">
          <a:blip r:embed="rId9">
            <a:extLst>
              <a:ext uri="{96DAC541-7B7A-43D3-8B79-37D633B846F1}">
                <asvg:svgBlip xmlns:asvg="http://schemas.microsoft.com/office/drawing/2016/SVG/main" r:embed="rId10"/>
              </a:ext>
            </a:extLst>
          </a:blip>
          <a:srcRect l="7903" t="18677" r="8548" b="16080"/>
          <a:stretch/>
        </p:blipFill>
        <p:spPr>
          <a:xfrm>
            <a:off x="23073773" y="26901749"/>
            <a:ext cx="5395492" cy="4213370"/>
          </a:xfrm>
          <a:prstGeom prst="rect">
            <a:avLst/>
          </a:prstGeom>
        </p:spPr>
      </p:pic>
      <p:pic>
        <p:nvPicPr>
          <p:cNvPr id="47" name="Graphic 46" descr="Placeholder for an image">
            <a:extLst>
              <a:ext uri="{FF2B5EF4-FFF2-40B4-BE49-F238E27FC236}">
                <a16:creationId xmlns:a16="http://schemas.microsoft.com/office/drawing/2014/main" id="{4F30B212-B74D-5C75-A670-750A2B85A13B}"/>
              </a:ext>
            </a:extLst>
          </p:cNvPr>
          <p:cNvPicPr>
            <a:picLocks noChangeAspect="1"/>
          </p:cNvPicPr>
          <p:nvPr/>
        </p:nvPicPr>
        <p:blipFill rotWithShape="1">
          <a:blip r:embed="rId9">
            <a:extLst>
              <a:ext uri="{96DAC541-7B7A-43D3-8B79-37D633B846F1}">
                <asvg:svgBlip xmlns:asvg="http://schemas.microsoft.com/office/drawing/2016/SVG/main" r:embed="rId10"/>
              </a:ext>
            </a:extLst>
          </a:blip>
          <a:srcRect l="7903" t="18677" r="8548" b="16080"/>
          <a:stretch/>
        </p:blipFill>
        <p:spPr>
          <a:xfrm>
            <a:off x="28734225" y="26901749"/>
            <a:ext cx="5395492" cy="4213370"/>
          </a:xfrm>
          <a:prstGeom prst="rect">
            <a:avLst/>
          </a:prstGeom>
        </p:spPr>
      </p:pic>
      <p:sp>
        <p:nvSpPr>
          <p:cNvPr id="48" name="TextBox 47">
            <a:extLst>
              <a:ext uri="{FF2B5EF4-FFF2-40B4-BE49-F238E27FC236}">
                <a16:creationId xmlns:a16="http://schemas.microsoft.com/office/drawing/2014/main" id="{2D5749A0-51F4-A3AB-36FC-5C214B23E1BF}"/>
              </a:ext>
            </a:extLst>
          </p:cNvPr>
          <p:cNvSpPr txBox="1"/>
          <p:nvPr/>
        </p:nvSpPr>
        <p:spPr>
          <a:xfrm>
            <a:off x="17027938" y="1458608"/>
            <a:ext cx="9860692" cy="1200329"/>
          </a:xfrm>
          <a:prstGeom prst="rect">
            <a:avLst/>
          </a:prstGeom>
          <a:noFill/>
        </p:spPr>
        <p:txBody>
          <a:bodyPr wrap="square" rtlCol="0">
            <a:spAutoFit/>
          </a:bodyPr>
          <a:lstStyle/>
          <a:p>
            <a:pPr algn="ctr"/>
            <a:r>
              <a:rPr lang="en-US" sz="7200" b="1" dirty="0">
                <a:solidFill>
                  <a:schemeClr val="lt1"/>
                </a:solidFill>
              </a:rPr>
              <a:t>Poster Title (72 pt)</a:t>
            </a:r>
          </a:p>
        </p:txBody>
      </p:sp>
      <p:sp>
        <p:nvSpPr>
          <p:cNvPr id="9" name="Google Shape;676;p22">
            <a:extLst>
              <a:ext uri="{FF2B5EF4-FFF2-40B4-BE49-F238E27FC236}">
                <a16:creationId xmlns:a16="http://schemas.microsoft.com/office/drawing/2014/main" id="{2F5AAA15-F009-C70A-C065-C09C09E7A6D0}"/>
              </a:ext>
            </a:extLst>
          </p:cNvPr>
          <p:cNvSpPr/>
          <p:nvPr/>
        </p:nvSpPr>
        <p:spPr>
          <a:xfrm>
            <a:off x="698921" y="5857527"/>
            <a:ext cx="9950980" cy="122835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 name="Google Shape;676;p22">
            <a:extLst>
              <a:ext uri="{FF2B5EF4-FFF2-40B4-BE49-F238E27FC236}">
                <a16:creationId xmlns:a16="http://schemas.microsoft.com/office/drawing/2014/main" id="{B18FB541-5EC2-D120-F646-17EEEFD610D3}"/>
              </a:ext>
            </a:extLst>
          </p:cNvPr>
          <p:cNvSpPr/>
          <p:nvPr/>
        </p:nvSpPr>
        <p:spPr>
          <a:xfrm>
            <a:off x="11554836" y="5857526"/>
            <a:ext cx="9950980" cy="26342341"/>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 name="Google Shape;676;p22">
            <a:extLst>
              <a:ext uri="{FF2B5EF4-FFF2-40B4-BE49-F238E27FC236}">
                <a16:creationId xmlns:a16="http://schemas.microsoft.com/office/drawing/2014/main" id="{08957260-5A3E-D23A-25C7-38895A6C66FD}"/>
              </a:ext>
            </a:extLst>
          </p:cNvPr>
          <p:cNvSpPr/>
          <p:nvPr/>
        </p:nvSpPr>
        <p:spPr>
          <a:xfrm>
            <a:off x="22410751" y="5857527"/>
            <a:ext cx="9950980" cy="122835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6" name="Google Shape;676;p22">
            <a:extLst>
              <a:ext uri="{FF2B5EF4-FFF2-40B4-BE49-F238E27FC236}">
                <a16:creationId xmlns:a16="http://schemas.microsoft.com/office/drawing/2014/main" id="{996BB5ED-3598-E421-AEF8-63DA8E217E71}"/>
              </a:ext>
            </a:extLst>
          </p:cNvPr>
          <p:cNvSpPr/>
          <p:nvPr/>
        </p:nvSpPr>
        <p:spPr>
          <a:xfrm>
            <a:off x="33266667" y="5857527"/>
            <a:ext cx="9950980" cy="122835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8" name="Google Shape;676;p22">
            <a:extLst>
              <a:ext uri="{FF2B5EF4-FFF2-40B4-BE49-F238E27FC236}">
                <a16:creationId xmlns:a16="http://schemas.microsoft.com/office/drawing/2014/main" id="{6226B590-969A-D61C-7AD8-AB4CAF2703F6}"/>
              </a:ext>
            </a:extLst>
          </p:cNvPr>
          <p:cNvSpPr/>
          <p:nvPr/>
        </p:nvSpPr>
        <p:spPr>
          <a:xfrm>
            <a:off x="668224" y="19916368"/>
            <a:ext cx="9950980" cy="122835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5" name="Google Shape;685;p22">
            <a:extLst>
              <a:ext uri="{FF2B5EF4-FFF2-40B4-BE49-F238E27FC236}">
                <a16:creationId xmlns:a16="http://schemas.microsoft.com/office/drawing/2014/main" id="{7C6859A3-AB3A-11C1-E695-C0DD2F6C83B4}"/>
              </a:ext>
            </a:extLst>
          </p:cNvPr>
          <p:cNvSpPr/>
          <p:nvPr/>
        </p:nvSpPr>
        <p:spPr>
          <a:xfrm>
            <a:off x="1538911" y="19278418"/>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9" name="Google Shape;685;p22">
            <a:extLst>
              <a:ext uri="{FF2B5EF4-FFF2-40B4-BE49-F238E27FC236}">
                <a16:creationId xmlns:a16="http://schemas.microsoft.com/office/drawing/2014/main" id="{21760EA5-B48E-40AD-41CA-0E0292B538F5}"/>
              </a:ext>
            </a:extLst>
          </p:cNvPr>
          <p:cNvSpPr/>
          <p:nvPr/>
        </p:nvSpPr>
        <p:spPr>
          <a:xfrm>
            <a:off x="1538911" y="5219577"/>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 name="Google Shape;685;p22">
            <a:extLst>
              <a:ext uri="{FF2B5EF4-FFF2-40B4-BE49-F238E27FC236}">
                <a16:creationId xmlns:a16="http://schemas.microsoft.com/office/drawing/2014/main" id="{FB48D32E-0087-5260-6B37-51F0EE37E30E}"/>
              </a:ext>
            </a:extLst>
          </p:cNvPr>
          <p:cNvSpPr/>
          <p:nvPr/>
        </p:nvSpPr>
        <p:spPr>
          <a:xfrm>
            <a:off x="12394826" y="5288767"/>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6" name="Google Shape;685;p22">
            <a:extLst>
              <a:ext uri="{FF2B5EF4-FFF2-40B4-BE49-F238E27FC236}">
                <a16:creationId xmlns:a16="http://schemas.microsoft.com/office/drawing/2014/main" id="{1FB78636-2C92-0B05-ED03-B3D403441C08}"/>
              </a:ext>
            </a:extLst>
          </p:cNvPr>
          <p:cNvSpPr/>
          <p:nvPr/>
        </p:nvSpPr>
        <p:spPr>
          <a:xfrm>
            <a:off x="23250741" y="5279344"/>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7" name="Google Shape;676;p22">
            <a:extLst>
              <a:ext uri="{FF2B5EF4-FFF2-40B4-BE49-F238E27FC236}">
                <a16:creationId xmlns:a16="http://schemas.microsoft.com/office/drawing/2014/main" id="{78F724C0-84D3-1967-2FEE-CB8ED3577ED9}"/>
              </a:ext>
            </a:extLst>
          </p:cNvPr>
          <p:cNvSpPr/>
          <p:nvPr/>
        </p:nvSpPr>
        <p:spPr>
          <a:xfrm>
            <a:off x="22505081" y="19916367"/>
            <a:ext cx="20712566" cy="122835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8" name="Google Shape;685;p22">
            <a:extLst>
              <a:ext uri="{FF2B5EF4-FFF2-40B4-BE49-F238E27FC236}">
                <a16:creationId xmlns:a16="http://schemas.microsoft.com/office/drawing/2014/main" id="{90F409E2-69F3-3A5E-E3AF-3865D2EEA9B6}"/>
              </a:ext>
            </a:extLst>
          </p:cNvPr>
          <p:cNvSpPr/>
          <p:nvPr/>
        </p:nvSpPr>
        <p:spPr>
          <a:xfrm>
            <a:off x="28725864" y="19278417"/>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 name="Google Shape;685;p22">
            <a:extLst>
              <a:ext uri="{FF2B5EF4-FFF2-40B4-BE49-F238E27FC236}">
                <a16:creationId xmlns:a16="http://schemas.microsoft.com/office/drawing/2014/main" id="{9B624C68-71E2-B499-843E-C32BA5CB5DBA}"/>
              </a:ext>
            </a:extLst>
          </p:cNvPr>
          <p:cNvSpPr/>
          <p:nvPr/>
        </p:nvSpPr>
        <p:spPr>
          <a:xfrm>
            <a:off x="34106657" y="5288767"/>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9" name="Google Shape;732;p22">
            <a:extLst>
              <a:ext uri="{FF2B5EF4-FFF2-40B4-BE49-F238E27FC236}">
                <a16:creationId xmlns:a16="http://schemas.microsoft.com/office/drawing/2014/main" id="{28B68F85-D665-1C46-E780-9E19C51C2E39}"/>
              </a:ext>
            </a:extLst>
          </p:cNvPr>
          <p:cNvSpPr txBox="1"/>
          <p:nvPr/>
        </p:nvSpPr>
        <p:spPr>
          <a:xfrm>
            <a:off x="36614892" y="24456844"/>
            <a:ext cx="10578600" cy="6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dirty="0">
                <a:solidFill>
                  <a:schemeClr val="dk1"/>
                </a:solidFill>
              </a:rPr>
              <a:t>Tincidunt dui ut ornare lectus sit </a:t>
            </a:r>
            <a:r>
              <a:rPr lang="en" sz="2400" dirty="0" err="1">
                <a:solidFill>
                  <a:schemeClr val="dk1"/>
                </a:solidFill>
              </a:rPr>
              <a:t>amet</a:t>
            </a:r>
            <a:r>
              <a:rPr lang="en" sz="2400" dirty="0">
                <a:solidFill>
                  <a:schemeClr val="dk1"/>
                </a:solidFill>
              </a:rPr>
              <a:t> est. </a:t>
            </a:r>
            <a:endParaRPr dirty="0"/>
          </a:p>
        </p:txBody>
      </p:sp>
      <p:sp>
        <p:nvSpPr>
          <p:cNvPr id="50" name="Google Shape;733;p22">
            <a:extLst>
              <a:ext uri="{FF2B5EF4-FFF2-40B4-BE49-F238E27FC236}">
                <a16:creationId xmlns:a16="http://schemas.microsoft.com/office/drawing/2014/main" id="{2643F67C-4E66-FE70-6C88-D1EFEF75EFB4}"/>
              </a:ext>
            </a:extLst>
          </p:cNvPr>
          <p:cNvSpPr txBox="1"/>
          <p:nvPr/>
        </p:nvSpPr>
        <p:spPr>
          <a:xfrm>
            <a:off x="36614892" y="25666195"/>
            <a:ext cx="9474000" cy="6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dirty="0">
                <a:solidFill>
                  <a:schemeClr val="dk1"/>
                </a:solidFill>
              </a:rPr>
              <a:t>Urna duis convallis convallis </a:t>
            </a:r>
            <a:r>
              <a:rPr lang="en" sz="2400" dirty="0" err="1">
                <a:solidFill>
                  <a:schemeClr val="dk1"/>
                </a:solidFill>
              </a:rPr>
              <a:t>tellus</a:t>
            </a:r>
            <a:r>
              <a:rPr lang="en" sz="2400" dirty="0">
                <a:solidFill>
                  <a:schemeClr val="dk1"/>
                </a:solidFill>
              </a:rPr>
              <a:t> id. </a:t>
            </a:r>
            <a:endParaRPr sz="2400" dirty="0">
              <a:solidFill>
                <a:schemeClr val="dk1"/>
              </a:solidFill>
            </a:endParaRPr>
          </a:p>
          <a:p>
            <a:pPr marL="0" lvl="0" indent="0" algn="l" rtl="0">
              <a:spcBef>
                <a:spcPts val="0"/>
              </a:spcBef>
              <a:spcAft>
                <a:spcPts val="0"/>
              </a:spcAft>
              <a:buNone/>
            </a:pPr>
            <a:endParaRPr dirty="0"/>
          </a:p>
        </p:txBody>
      </p:sp>
      <p:sp>
        <p:nvSpPr>
          <p:cNvPr id="51" name="Google Shape;734;p22">
            <a:extLst>
              <a:ext uri="{FF2B5EF4-FFF2-40B4-BE49-F238E27FC236}">
                <a16:creationId xmlns:a16="http://schemas.microsoft.com/office/drawing/2014/main" id="{ECC13195-E1FA-C31A-3C12-7E19D11EEAFC}"/>
              </a:ext>
            </a:extLst>
          </p:cNvPr>
          <p:cNvSpPr txBox="1"/>
          <p:nvPr/>
        </p:nvSpPr>
        <p:spPr>
          <a:xfrm>
            <a:off x="36615267" y="26872558"/>
            <a:ext cx="7735500" cy="6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dirty="0">
                <a:solidFill>
                  <a:schemeClr val="dk1"/>
                </a:solidFill>
              </a:rPr>
              <a:t>Aliquam sem fringilla ut morbi. (24 pt)</a:t>
            </a:r>
            <a:endParaRPr dirty="0"/>
          </a:p>
        </p:txBody>
      </p:sp>
      <p:pic>
        <p:nvPicPr>
          <p:cNvPr id="52" name="Graphic 51" descr="Number 1">
            <a:extLst>
              <a:ext uri="{FF2B5EF4-FFF2-40B4-BE49-F238E27FC236}">
                <a16:creationId xmlns:a16="http://schemas.microsoft.com/office/drawing/2014/main" id="{A25265D1-BFED-71FB-5AC5-CDFF61960039}"/>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5455592" y="24307444"/>
            <a:ext cx="914400" cy="914400"/>
          </a:xfrm>
          <a:prstGeom prst="rect">
            <a:avLst/>
          </a:prstGeom>
        </p:spPr>
      </p:pic>
      <p:pic>
        <p:nvPicPr>
          <p:cNvPr id="53" name="Graphic 52" descr="Number 2">
            <a:extLst>
              <a:ext uri="{FF2B5EF4-FFF2-40B4-BE49-F238E27FC236}">
                <a16:creationId xmlns:a16="http://schemas.microsoft.com/office/drawing/2014/main" id="{664946F4-49DA-15F7-CE86-8CD34FC2AB58}"/>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35455592" y="25516795"/>
            <a:ext cx="914400" cy="914400"/>
          </a:xfrm>
          <a:prstGeom prst="rect">
            <a:avLst/>
          </a:prstGeom>
        </p:spPr>
      </p:pic>
      <p:pic>
        <p:nvPicPr>
          <p:cNvPr id="54" name="Graphic 53" descr="Number 3">
            <a:extLst>
              <a:ext uri="{FF2B5EF4-FFF2-40B4-BE49-F238E27FC236}">
                <a16:creationId xmlns:a16="http://schemas.microsoft.com/office/drawing/2014/main" id="{F174CF42-DC41-7C82-AB85-9F75BF1C7DAC}"/>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35455592" y="26723158"/>
            <a:ext cx="914400" cy="914400"/>
          </a:xfrm>
          <a:prstGeom prst="rect">
            <a:avLst/>
          </a:prstGeom>
        </p:spPr>
      </p:pic>
      <p:sp>
        <p:nvSpPr>
          <p:cNvPr id="57" name="Google Shape;687;p22">
            <a:extLst>
              <a:ext uri="{FF2B5EF4-FFF2-40B4-BE49-F238E27FC236}">
                <a16:creationId xmlns:a16="http://schemas.microsoft.com/office/drawing/2014/main" id="{B846E082-7314-C5E3-B2C8-5286C4E763A3}"/>
              </a:ext>
            </a:extLst>
          </p:cNvPr>
          <p:cNvSpPr txBox="1"/>
          <p:nvPr/>
        </p:nvSpPr>
        <p:spPr>
          <a:xfrm>
            <a:off x="2015420" y="5381849"/>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58" name="Google Shape;687;p22">
            <a:extLst>
              <a:ext uri="{FF2B5EF4-FFF2-40B4-BE49-F238E27FC236}">
                <a16:creationId xmlns:a16="http://schemas.microsoft.com/office/drawing/2014/main" id="{14B36850-A8A5-05CF-F3AD-E1792AEF8B98}"/>
              </a:ext>
            </a:extLst>
          </p:cNvPr>
          <p:cNvSpPr txBox="1"/>
          <p:nvPr/>
        </p:nvSpPr>
        <p:spPr>
          <a:xfrm>
            <a:off x="2046117" y="1948342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59" name="Google Shape;687;p22">
            <a:extLst>
              <a:ext uri="{FF2B5EF4-FFF2-40B4-BE49-F238E27FC236}">
                <a16:creationId xmlns:a16="http://schemas.microsoft.com/office/drawing/2014/main" id="{0B38F142-640E-C573-8CB6-6CB12853FAE4}"/>
              </a:ext>
            </a:extLst>
          </p:cNvPr>
          <p:cNvSpPr txBox="1"/>
          <p:nvPr/>
        </p:nvSpPr>
        <p:spPr>
          <a:xfrm>
            <a:off x="29233070" y="1948342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60" name="Google Shape;687;p22">
            <a:extLst>
              <a:ext uri="{FF2B5EF4-FFF2-40B4-BE49-F238E27FC236}">
                <a16:creationId xmlns:a16="http://schemas.microsoft.com/office/drawing/2014/main" id="{67CF6BBD-9407-69B0-AF37-CC9CF1866F3D}"/>
              </a:ext>
            </a:extLst>
          </p:cNvPr>
          <p:cNvSpPr txBox="1"/>
          <p:nvPr/>
        </p:nvSpPr>
        <p:spPr>
          <a:xfrm>
            <a:off x="23757947" y="549377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61" name="Google Shape;687;p22">
            <a:extLst>
              <a:ext uri="{FF2B5EF4-FFF2-40B4-BE49-F238E27FC236}">
                <a16:creationId xmlns:a16="http://schemas.microsoft.com/office/drawing/2014/main" id="{E8A0A000-831F-6F76-6756-AE081B711645}"/>
              </a:ext>
            </a:extLst>
          </p:cNvPr>
          <p:cNvSpPr txBox="1"/>
          <p:nvPr/>
        </p:nvSpPr>
        <p:spPr>
          <a:xfrm>
            <a:off x="34613863" y="5484354"/>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62" name="Google Shape;687;p22">
            <a:extLst>
              <a:ext uri="{FF2B5EF4-FFF2-40B4-BE49-F238E27FC236}">
                <a16:creationId xmlns:a16="http://schemas.microsoft.com/office/drawing/2014/main" id="{EC78A05C-4981-6DA7-4187-A7BB4BBF9F62}"/>
              </a:ext>
            </a:extLst>
          </p:cNvPr>
          <p:cNvSpPr txBox="1"/>
          <p:nvPr/>
        </p:nvSpPr>
        <p:spPr>
          <a:xfrm>
            <a:off x="12882750" y="549377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64" name="Google Shape;687;p22">
            <a:extLst>
              <a:ext uri="{FF2B5EF4-FFF2-40B4-BE49-F238E27FC236}">
                <a16:creationId xmlns:a16="http://schemas.microsoft.com/office/drawing/2014/main" id="{8F14D845-27FC-A13E-FE11-E4F42F55336A}"/>
              </a:ext>
            </a:extLst>
          </p:cNvPr>
          <p:cNvSpPr txBox="1"/>
          <p:nvPr/>
        </p:nvSpPr>
        <p:spPr>
          <a:xfrm>
            <a:off x="1330721" y="6549719"/>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 sz="2400" dirty="0">
                <a:solidFill>
                  <a:schemeClr val="dk1"/>
                </a:solidFill>
                <a:latin typeface="+mn-lt"/>
              </a:rPr>
              <a:t>Lorem ipsum dolor sit amet, consectetur adipiscing elit, sed do eiusmod tempor incididunt ut labore et dolore magna aliqua. Ullamcorper a lacus vestibulum sed arcu non odio euismod lacinia. </a:t>
            </a:r>
            <a:endParaRPr sz="2400" dirty="0">
              <a:solidFill>
                <a:schemeClr val="dk1"/>
              </a:solidFill>
              <a:latin typeface="+mn-lt"/>
            </a:endParaRPr>
          </a:p>
          <a:p>
            <a:pPr marL="2743200" lvl="0" indent="0" algn="l" rtl="0">
              <a:spcBef>
                <a:spcPts val="0"/>
              </a:spcBef>
              <a:spcAft>
                <a:spcPts val="0"/>
              </a:spcAft>
              <a:buNone/>
            </a:pPr>
            <a:endParaRPr sz="2400" dirty="0">
              <a:solidFill>
                <a:schemeClr val="dk1"/>
              </a:solidFill>
              <a:latin typeface="+mn-lt"/>
            </a:endParaRPr>
          </a:p>
          <a:p>
            <a:pPr marL="0" lvl="0" indent="0" algn="l" rtl="0">
              <a:spcBef>
                <a:spcPts val="0"/>
              </a:spcBef>
              <a:spcAft>
                <a:spcPts val="0"/>
              </a:spcAft>
              <a:buNone/>
            </a:pPr>
            <a:r>
              <a:rPr lang="en" sz="2400" dirty="0">
                <a:solidFill>
                  <a:schemeClr val="dk1"/>
                </a:solidFill>
                <a:latin typeface="+mn-lt"/>
              </a:rPr>
              <a:t>Massa ultricies mi quis hendrerit dolor magna eget est lorem. Tincidunt dui ut ornare lectus sit amet est placerat. Urna duis convallis convallis tellus id interdum velit laoreet id. </a:t>
            </a:r>
            <a:endParaRPr sz="2400" dirty="0">
              <a:solidFill>
                <a:schemeClr val="dk1"/>
              </a:solidFill>
              <a:latin typeface="+mn-lt"/>
            </a:endParaRPr>
          </a:p>
          <a:p>
            <a:pPr marL="3657600" lvl="0" indent="0" algn="l" rtl="0">
              <a:spcBef>
                <a:spcPts val="0"/>
              </a:spcBef>
              <a:spcAft>
                <a:spcPts val="0"/>
              </a:spcAft>
              <a:buNone/>
            </a:pPr>
            <a:endParaRPr sz="2400" dirty="0">
              <a:solidFill>
                <a:schemeClr val="dk1"/>
              </a:solidFill>
              <a:latin typeface="+mn-lt"/>
            </a:endParaRPr>
          </a:p>
          <a:p>
            <a:pPr marL="0" lvl="0" indent="0" algn="l" rtl="0">
              <a:spcBef>
                <a:spcPts val="0"/>
              </a:spcBef>
              <a:spcAft>
                <a:spcPts val="0"/>
              </a:spcAft>
              <a:buNone/>
            </a:pPr>
            <a:r>
              <a:rPr lang="en" sz="2400" dirty="0">
                <a:solidFill>
                  <a:schemeClr val="dk1"/>
                </a:solidFill>
                <a:latin typeface="+mn-lt"/>
              </a:rPr>
              <a:t>Justo donec enim diam vulputate ut pharetra sit amet. Eget nunc scelerisque viverra mauris in. Nascetur ridiculus mus mauris vitae. Aliquam sem fringilla ut morbi.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 name="Google Shape;689;p22">
            <a:extLst>
              <a:ext uri="{FF2B5EF4-FFF2-40B4-BE49-F238E27FC236}">
                <a16:creationId xmlns:a16="http://schemas.microsoft.com/office/drawing/2014/main" id="{5DF9097D-F8C5-A21B-6D7D-51FD563466AB}"/>
              </a:ext>
            </a:extLst>
          </p:cNvPr>
          <p:cNvSpPr txBox="1"/>
          <p:nvPr/>
        </p:nvSpPr>
        <p:spPr>
          <a:xfrm>
            <a:off x="12179746" y="6549718"/>
            <a:ext cx="8674531" cy="17021481"/>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 sz="3200" b="1" dirty="0">
                <a:solidFill>
                  <a:srgbClr val="007B81"/>
                </a:solidFill>
              </a:rPr>
              <a:t>Sub Heading (32 pt)</a:t>
            </a:r>
            <a:endParaRPr sz="3200" b="1" dirty="0">
              <a:solidFill>
                <a:srgbClr val="007B81"/>
              </a:solidFill>
            </a:endParaRPr>
          </a:p>
          <a:p>
            <a:pPr marL="0" lvl="0" indent="0" algn="l" rtl="0">
              <a:spcBef>
                <a:spcPts val="1400"/>
              </a:spcBef>
              <a:spcAft>
                <a:spcPts val="0"/>
              </a:spcAft>
              <a:buNone/>
            </a:pPr>
            <a:r>
              <a:rPr lang="en" sz="2400" dirty="0">
                <a:solidFill>
                  <a:schemeClr val="dk1"/>
                </a:solidFill>
              </a:rPr>
              <a:t>Dui faucibus in ornare quam viverra orci sagittis eu. Pretium nibh ipsum consequat nisl.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Duis convallis convallis tellus id interdum. (24 pt)</a:t>
            </a:r>
            <a:endParaRPr sz="2400" dirty="0">
              <a:solidFill>
                <a:schemeClr val="dk1"/>
              </a:solidFill>
            </a:endParaRPr>
          </a:p>
          <a:p>
            <a:pPr marL="0" lvl="0" indent="0" algn="l" rtl="0">
              <a:spcBef>
                <a:spcPts val="5000"/>
              </a:spcBef>
              <a:spcAft>
                <a:spcPts val="0"/>
              </a:spcAft>
              <a:buNone/>
            </a:pPr>
            <a:r>
              <a:rPr lang="en" sz="3200" b="1" dirty="0">
                <a:solidFill>
                  <a:srgbClr val="007B81"/>
                </a:solidFill>
              </a:rPr>
              <a:t>Sub Heading (32 pt)</a:t>
            </a:r>
            <a:endParaRPr sz="3200" b="1" dirty="0">
              <a:solidFill>
                <a:srgbClr val="007B81"/>
              </a:solidFill>
            </a:endParaRPr>
          </a:p>
          <a:p>
            <a:pPr marL="457200" lvl="0" indent="-381000" algn="l" rtl="0">
              <a:spcBef>
                <a:spcPts val="1400"/>
              </a:spcBef>
              <a:spcAft>
                <a:spcPts val="0"/>
              </a:spcAft>
              <a:buClr>
                <a:schemeClr val="dk1"/>
              </a:buClr>
              <a:buSzPts val="2400"/>
              <a:buChar char="●"/>
            </a:pPr>
            <a:r>
              <a:rPr lang="en" sz="2400" dirty="0">
                <a:solidFill>
                  <a:schemeClr val="dk1"/>
                </a:solidFill>
              </a:rPr>
              <a:t>Dui faucibus in ornare quam viverra orci sagittis eu. Pretium nibh ipsum consequat nisl. </a:t>
            </a:r>
            <a:endParaRPr sz="2400" dirty="0">
              <a:solidFill>
                <a:schemeClr val="dk1"/>
              </a:solidFill>
            </a:endParaRPr>
          </a:p>
          <a:p>
            <a:pPr marL="457200" lvl="0" indent="0" algn="l" rtl="0">
              <a:spcBef>
                <a:spcPts val="0"/>
              </a:spcBef>
              <a:spcAft>
                <a:spcPts val="0"/>
              </a:spcAft>
              <a:buNone/>
            </a:pPr>
            <a:endParaRPr sz="2400" dirty="0">
              <a:solidFill>
                <a:schemeClr val="dk1"/>
              </a:solidFill>
            </a:endParaRPr>
          </a:p>
          <a:p>
            <a:pPr marL="457200" lvl="0" indent="-381000" algn="l" rtl="0">
              <a:spcBef>
                <a:spcPts val="0"/>
              </a:spcBef>
              <a:spcAft>
                <a:spcPts val="0"/>
              </a:spcAft>
              <a:buClr>
                <a:schemeClr val="dk1"/>
              </a:buClr>
              <a:buSzPts val="2400"/>
              <a:buChar char="●"/>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457200" lvl="0" indent="0" algn="l" rtl="0">
              <a:spcBef>
                <a:spcPts val="0"/>
              </a:spcBef>
              <a:spcAft>
                <a:spcPts val="0"/>
              </a:spcAft>
              <a:buNone/>
            </a:pPr>
            <a:endParaRPr sz="2400" dirty="0">
              <a:solidFill>
                <a:schemeClr val="dk1"/>
              </a:solidFill>
            </a:endParaRPr>
          </a:p>
          <a:p>
            <a:pPr marL="457200" lvl="0" indent="-381000" algn="l" rtl="0">
              <a:spcBef>
                <a:spcPts val="0"/>
              </a:spcBef>
              <a:spcAft>
                <a:spcPts val="0"/>
              </a:spcAft>
              <a:buClr>
                <a:schemeClr val="dk1"/>
              </a:buClr>
              <a:buSzPts val="2400"/>
              <a:buChar char="●"/>
            </a:pPr>
            <a:r>
              <a:rPr lang="en" sz="2400" dirty="0">
                <a:solidFill>
                  <a:schemeClr val="dk1"/>
                </a:solidFill>
              </a:rPr>
              <a:t>Duis convallis convallis tellus id interdum. (24  pt)</a:t>
            </a:r>
            <a:endParaRPr sz="2400" b="1" dirty="0">
              <a:solidFill>
                <a:schemeClr val="accent5"/>
              </a:solidFill>
            </a:endParaRPr>
          </a:p>
          <a:p>
            <a:pPr marL="0" lvl="0" indent="0" algn="l" rtl="0">
              <a:spcBef>
                <a:spcPts val="5000"/>
              </a:spcBef>
              <a:spcAft>
                <a:spcPts val="0"/>
              </a:spcAft>
              <a:buNone/>
            </a:pPr>
            <a:r>
              <a:rPr lang="en" sz="3200" b="1" dirty="0">
                <a:solidFill>
                  <a:srgbClr val="007B81"/>
                </a:solidFill>
              </a:rPr>
              <a:t>Sub Heading (32 pt)</a:t>
            </a:r>
            <a:endParaRPr sz="3600" b="1" dirty="0">
              <a:solidFill>
                <a:srgbClr val="007B81"/>
              </a:solidFill>
            </a:endParaRPr>
          </a:p>
          <a:p>
            <a:pPr marL="0" lvl="0" indent="0" rtl="0">
              <a:spcBef>
                <a:spcPts val="1400"/>
              </a:spcBef>
              <a:spcAft>
                <a:spcPts val="0"/>
              </a:spcAft>
              <a:buNone/>
            </a:pPr>
            <a:r>
              <a:rPr lang="en" sz="2400" dirty="0">
                <a:solidFill>
                  <a:schemeClr val="dk1"/>
                </a:solidFill>
              </a:rPr>
              <a:t>Bibendum est ultricies integer quis auctor elit. Dignissim enim sit amet venenatis urna cursus eget nunc scelerisque. (24 </a:t>
            </a:r>
            <a:r>
              <a:rPr lang="en" sz="2400" dirty="0" err="1">
                <a:solidFill>
                  <a:schemeClr val="dk1"/>
                </a:solidFill>
              </a:rPr>
              <a:t>pt</a:t>
            </a:r>
            <a:r>
              <a:rPr lang="en" sz="2400" dirty="0">
                <a:solidFill>
                  <a:schemeClr val="dk1"/>
                </a:solidFill>
              </a:rPr>
              <a:t>)</a:t>
            </a:r>
            <a:endParaRPr sz="5600" b="1" dirty="0">
              <a:solidFill>
                <a:schemeClr val="accent5"/>
              </a:solidFill>
            </a:endParaRPr>
          </a:p>
          <a:p>
            <a:pPr marL="0" lvl="0" indent="0" algn="l" rtl="0">
              <a:spcBef>
                <a:spcPts val="0"/>
              </a:spcBef>
              <a:spcAft>
                <a:spcPts val="0"/>
              </a:spcAft>
              <a:buNone/>
            </a:pPr>
            <a:endParaRPr sz="5600" b="1" dirty="0">
              <a:solidFill>
                <a:schemeClr val="accent5"/>
              </a:solidFill>
            </a:endParaRPr>
          </a:p>
          <a:p>
            <a:pPr marL="0" lvl="0" indent="0" algn="l" rtl="0">
              <a:spcBef>
                <a:spcPts val="0"/>
              </a:spcBef>
              <a:spcAft>
                <a:spcPts val="0"/>
              </a:spcAft>
              <a:buNone/>
            </a:pPr>
            <a:endParaRPr sz="5600" b="1" dirty="0">
              <a:solidFill>
                <a:schemeClr val="accent5"/>
              </a:solidFill>
            </a:endParaRPr>
          </a:p>
        </p:txBody>
      </p:sp>
      <p:sp>
        <p:nvSpPr>
          <p:cNvPr id="3" name="Google Shape;727;p22">
            <a:extLst>
              <a:ext uri="{FF2B5EF4-FFF2-40B4-BE49-F238E27FC236}">
                <a16:creationId xmlns:a16="http://schemas.microsoft.com/office/drawing/2014/main" id="{ADF641BC-6DAA-47F2-A924-DA6916D49EE6}"/>
              </a:ext>
            </a:extLst>
          </p:cNvPr>
          <p:cNvSpPr txBox="1"/>
          <p:nvPr/>
        </p:nvSpPr>
        <p:spPr>
          <a:xfrm>
            <a:off x="12219852" y="20748462"/>
            <a:ext cx="5153100" cy="47716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dirty="0"/>
              <a:t>Image 1 Caption (18 pt)</a:t>
            </a:r>
            <a:endParaRPr sz="1800" dirty="0"/>
          </a:p>
        </p:txBody>
      </p:sp>
      <p:pic>
        <p:nvPicPr>
          <p:cNvPr id="4" name="Graphic 3" descr="Placeholder for an image">
            <a:extLst>
              <a:ext uri="{FF2B5EF4-FFF2-40B4-BE49-F238E27FC236}">
                <a16:creationId xmlns:a16="http://schemas.microsoft.com/office/drawing/2014/main" id="{B8C386D1-5847-8446-F22D-2DA032B019D8}"/>
              </a:ext>
            </a:extLst>
          </p:cNvPr>
          <p:cNvPicPr>
            <a:picLocks noChangeAspect="1"/>
          </p:cNvPicPr>
          <p:nvPr/>
        </p:nvPicPr>
        <p:blipFill rotWithShape="1">
          <a:blip r:embed="rId9">
            <a:extLst>
              <a:ext uri="{96DAC541-7B7A-43D3-8B79-37D633B846F1}">
                <asvg:svgBlip xmlns:asvg="http://schemas.microsoft.com/office/drawing/2016/SVG/main" r:embed="rId10"/>
              </a:ext>
            </a:extLst>
          </a:blip>
          <a:srcRect l="7903" t="18677" r="8548" b="16080"/>
          <a:stretch/>
        </p:blipFill>
        <p:spPr>
          <a:xfrm>
            <a:off x="12130714" y="16556610"/>
            <a:ext cx="5395492" cy="4213370"/>
          </a:xfrm>
          <a:prstGeom prst="rect">
            <a:avLst/>
          </a:prstGeom>
        </p:spPr>
      </p:pic>
      <p:sp>
        <p:nvSpPr>
          <p:cNvPr id="6" name="Google Shape;689;p22">
            <a:extLst>
              <a:ext uri="{FF2B5EF4-FFF2-40B4-BE49-F238E27FC236}">
                <a16:creationId xmlns:a16="http://schemas.microsoft.com/office/drawing/2014/main" id="{38020B56-84A8-F00D-5E3B-1FD32D1476CE}"/>
              </a:ext>
            </a:extLst>
          </p:cNvPr>
          <p:cNvSpPr txBox="1"/>
          <p:nvPr/>
        </p:nvSpPr>
        <p:spPr>
          <a:xfrm>
            <a:off x="12179747" y="21456935"/>
            <a:ext cx="8486080" cy="1058450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dirty="0">
                <a:solidFill>
                  <a:schemeClr val="dk1"/>
                </a:solidFill>
              </a:rPr>
              <a:t>Lorem ipsum dolor sit amet, consectetur adipiscing elit, sed do eiusmod tempor incididunt ut labore et dolore magna aliqua. Ullamcorper a lacus vestibulum sed arcu non odio euismod lacinia.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Massa ultricies mi quis hendrerit dolor magna eget est lorem. Tincidunt dui ut ornare lectus sit amet est placerat. Urna duis convallis convallis tellus id interdum velit laoreet id.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Justo donec enim diam vulputate ut pharetra sit amet. Eget nunc scelerisque viverra mauris in. Nascetur ridiculus mus mauris vitae. Aliquam sem fringilla ut morbi. (24 pt)</a:t>
            </a:r>
            <a:endParaRPr sz="2400" dirty="0">
              <a:solidFill>
                <a:schemeClr val="dk1"/>
              </a:solidFill>
            </a:endParaRPr>
          </a:p>
          <a:p>
            <a:pPr marL="0" lvl="0" indent="0" algn="l" rtl="0">
              <a:spcBef>
                <a:spcPts val="5000"/>
              </a:spcBef>
              <a:spcAft>
                <a:spcPts val="0"/>
              </a:spcAft>
              <a:buNone/>
            </a:pPr>
            <a:r>
              <a:rPr lang="en" sz="3200" b="1" dirty="0">
                <a:solidFill>
                  <a:srgbClr val="007B81"/>
                </a:solidFill>
              </a:rPr>
              <a:t>Sub Heading (32 pt)</a:t>
            </a:r>
            <a:endParaRPr sz="3200" b="1" dirty="0">
              <a:solidFill>
                <a:srgbClr val="007B81"/>
              </a:solidFill>
            </a:endParaRPr>
          </a:p>
          <a:p>
            <a:pPr marL="0" lvl="0" indent="0" algn="l" rtl="0">
              <a:spcBef>
                <a:spcPts val="1400"/>
              </a:spcBef>
              <a:spcAft>
                <a:spcPts val="0"/>
              </a:spcAft>
              <a:buNone/>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457200" lvl="0" indent="-381000" algn="l" rtl="0">
              <a:spcBef>
                <a:spcPts val="0"/>
              </a:spcBef>
              <a:spcAft>
                <a:spcPts val="0"/>
              </a:spcAft>
              <a:buClr>
                <a:schemeClr val="dk1"/>
              </a:buClr>
              <a:buSzPts val="2400"/>
              <a:buChar char="●"/>
            </a:pPr>
            <a:r>
              <a:rPr lang="en" sz="2400" dirty="0">
                <a:solidFill>
                  <a:schemeClr val="dk1"/>
                </a:solidFill>
              </a:rPr>
              <a:t>Dui faucibus in ornare quam viverra orci sagittis eu. Pretium nibh ipsum consequat nisl. </a:t>
            </a:r>
            <a:endParaRPr sz="2400" dirty="0">
              <a:solidFill>
                <a:schemeClr val="dk1"/>
              </a:solidFill>
            </a:endParaRPr>
          </a:p>
          <a:p>
            <a:pPr marL="457200" lvl="0" indent="0" algn="l" rtl="0">
              <a:spcBef>
                <a:spcPts val="0"/>
              </a:spcBef>
              <a:spcAft>
                <a:spcPts val="0"/>
              </a:spcAft>
              <a:buNone/>
            </a:pPr>
            <a:endParaRPr sz="2400" dirty="0">
              <a:solidFill>
                <a:schemeClr val="dk1"/>
              </a:solidFill>
            </a:endParaRPr>
          </a:p>
          <a:p>
            <a:pPr marL="457200" lvl="0" indent="-381000" algn="l" rtl="0">
              <a:spcBef>
                <a:spcPts val="0"/>
              </a:spcBef>
              <a:spcAft>
                <a:spcPts val="0"/>
              </a:spcAft>
              <a:buClr>
                <a:schemeClr val="dk1"/>
              </a:buClr>
              <a:buSzPts val="2400"/>
              <a:buChar char="●"/>
            </a:pPr>
            <a:r>
              <a:rPr lang="en" sz="2400" dirty="0">
                <a:solidFill>
                  <a:schemeClr val="dk1"/>
                </a:solidFill>
              </a:rPr>
              <a:t>Bibendum est ultricies integer quis auctor elit. Dignissim enim sit amet venenatis urna cursus eget </a:t>
            </a:r>
            <a:r>
              <a:rPr lang="en" sz="2400" dirty="0" err="1">
                <a:solidFill>
                  <a:schemeClr val="dk1"/>
                </a:solidFill>
              </a:rPr>
              <a:t>nunc</a:t>
            </a:r>
            <a:r>
              <a:rPr lang="en" sz="2400" dirty="0">
                <a:solidFill>
                  <a:schemeClr val="dk1"/>
                </a:solidFill>
              </a:rPr>
              <a:t> </a:t>
            </a:r>
            <a:r>
              <a:rPr lang="en" sz="2400" dirty="0" err="1">
                <a:solidFill>
                  <a:schemeClr val="dk1"/>
                </a:solidFill>
              </a:rPr>
              <a:t>scelerisque</a:t>
            </a:r>
            <a:r>
              <a:rPr lang="en" sz="2400" dirty="0">
                <a:solidFill>
                  <a:schemeClr val="dk1"/>
                </a:solidFill>
              </a:rPr>
              <a:t>. </a:t>
            </a:r>
            <a:endParaRPr lang="en-CA" sz="2400" dirty="0">
              <a:solidFill>
                <a:schemeClr val="dk1"/>
              </a:solidFill>
            </a:endParaRPr>
          </a:p>
          <a:p>
            <a:pPr marL="457200" lvl="0" indent="0" algn="l" rtl="0">
              <a:spcBef>
                <a:spcPts val="0"/>
              </a:spcBef>
              <a:spcAft>
                <a:spcPts val="0"/>
              </a:spcAft>
              <a:buNone/>
            </a:pPr>
            <a:endParaRPr lang="en-CA" sz="2400" dirty="0">
              <a:solidFill>
                <a:schemeClr val="dk1"/>
              </a:solidFill>
            </a:endParaRPr>
          </a:p>
          <a:p>
            <a:pPr marL="457200" lvl="0" indent="-381000" algn="l" rtl="0">
              <a:spcBef>
                <a:spcPts val="0"/>
              </a:spcBef>
              <a:spcAft>
                <a:spcPts val="0"/>
              </a:spcAft>
              <a:buClr>
                <a:schemeClr val="dk1"/>
              </a:buClr>
              <a:buSzPts val="2400"/>
              <a:buChar char="●"/>
            </a:pPr>
            <a:r>
              <a:rPr lang="en-CA" sz="2400" dirty="0">
                <a:solidFill>
                  <a:schemeClr val="dk1"/>
                </a:solidFill>
              </a:rPr>
              <a:t>Duis convallis convallis </a:t>
            </a:r>
            <a:r>
              <a:rPr lang="en-CA" sz="2400" dirty="0" err="1">
                <a:solidFill>
                  <a:schemeClr val="dk1"/>
                </a:solidFill>
              </a:rPr>
              <a:t>tellus</a:t>
            </a:r>
            <a:r>
              <a:rPr lang="en-CA" sz="2400" dirty="0">
                <a:solidFill>
                  <a:schemeClr val="dk1"/>
                </a:solidFill>
              </a:rPr>
              <a:t> id </a:t>
            </a:r>
            <a:r>
              <a:rPr lang="en-CA" sz="2400" dirty="0" err="1">
                <a:solidFill>
                  <a:schemeClr val="dk1"/>
                </a:solidFill>
              </a:rPr>
              <a:t>interdum</a:t>
            </a:r>
            <a:r>
              <a:rPr lang="en-CA" sz="2400" dirty="0">
                <a:solidFill>
                  <a:schemeClr val="dk1"/>
                </a:solidFill>
              </a:rPr>
              <a:t>. (24  </a:t>
            </a:r>
            <a:r>
              <a:rPr lang="en-CA" sz="2400" dirty="0" err="1">
                <a:solidFill>
                  <a:schemeClr val="dk1"/>
                </a:solidFill>
              </a:rPr>
              <a:t>pt</a:t>
            </a:r>
            <a:r>
              <a:rPr lang="en-CA" sz="2400" dirty="0">
                <a:solidFill>
                  <a:schemeClr val="dk1"/>
                </a:solidFill>
              </a:rPr>
              <a:t>)</a:t>
            </a:r>
          </a:p>
          <a:p>
            <a:pPr marL="0" lvl="0" indent="0" algn="l" rtl="0">
              <a:spcBef>
                <a:spcPts val="0"/>
              </a:spcBef>
              <a:spcAft>
                <a:spcPts val="0"/>
              </a:spcAft>
              <a:buNone/>
            </a:pPr>
            <a:endParaRPr sz="5600" b="1" dirty="0">
              <a:solidFill>
                <a:schemeClr val="accent5"/>
              </a:solidFill>
            </a:endParaRPr>
          </a:p>
          <a:p>
            <a:pPr marL="0" lvl="0" indent="0" algn="l" rtl="0">
              <a:spcBef>
                <a:spcPts val="0"/>
              </a:spcBef>
              <a:spcAft>
                <a:spcPts val="0"/>
              </a:spcAft>
              <a:buNone/>
            </a:pPr>
            <a:endParaRPr sz="5600" b="1" dirty="0">
              <a:solidFill>
                <a:schemeClr val="accent5"/>
              </a:solidFill>
            </a:endParaRPr>
          </a:p>
          <a:p>
            <a:pPr marL="0" lvl="0" indent="0" algn="l" rtl="0">
              <a:spcBef>
                <a:spcPts val="0"/>
              </a:spcBef>
              <a:spcAft>
                <a:spcPts val="0"/>
              </a:spcAft>
              <a:buNone/>
            </a:pPr>
            <a:endParaRPr sz="5600" b="1" dirty="0">
              <a:solidFill>
                <a:schemeClr val="accent5"/>
              </a:solidFill>
            </a:endParaRPr>
          </a:p>
        </p:txBody>
      </p:sp>
      <p:sp>
        <p:nvSpPr>
          <p:cNvPr id="7" name="Google Shape;690;p22">
            <a:extLst>
              <a:ext uri="{FF2B5EF4-FFF2-40B4-BE49-F238E27FC236}">
                <a16:creationId xmlns:a16="http://schemas.microsoft.com/office/drawing/2014/main" id="{58835D33-D276-5A9B-8885-937EE8647D8C}"/>
              </a:ext>
            </a:extLst>
          </p:cNvPr>
          <p:cNvSpPr txBox="1"/>
          <p:nvPr/>
        </p:nvSpPr>
        <p:spPr>
          <a:xfrm>
            <a:off x="33739053" y="6569865"/>
            <a:ext cx="8914049" cy="1558844"/>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 sz="2400" dirty="0">
                <a:solidFill>
                  <a:schemeClr val="dk1"/>
                </a:solidFill>
              </a:rPr>
              <a:t>Bibendum est ultricies integer quis auctor elit. Dignissim enim sit amet venenatis urna cursus eget nunc scelerisque. (24 </a:t>
            </a:r>
            <a:r>
              <a:rPr lang="en" sz="2400" dirty="0" err="1">
                <a:solidFill>
                  <a:schemeClr val="dk1"/>
                </a:solidFill>
              </a:rPr>
              <a:t>pt</a:t>
            </a:r>
            <a:r>
              <a:rPr lang="en" sz="2400" dirty="0">
                <a:solidFill>
                  <a:schemeClr val="dk1"/>
                </a:solidFill>
              </a:rPr>
              <a:t>)</a:t>
            </a:r>
            <a:endParaRPr sz="2400" dirty="0">
              <a:solidFill>
                <a:schemeClr val="dk1"/>
              </a:solidFill>
            </a:endParaRPr>
          </a:p>
        </p:txBody>
      </p:sp>
      <p:sp>
        <p:nvSpPr>
          <p:cNvPr id="8" name="Google Shape;695;p22">
            <a:extLst>
              <a:ext uri="{FF2B5EF4-FFF2-40B4-BE49-F238E27FC236}">
                <a16:creationId xmlns:a16="http://schemas.microsoft.com/office/drawing/2014/main" id="{1A42CEFD-E977-EF71-E232-CFDA5654C7FF}"/>
              </a:ext>
            </a:extLst>
          </p:cNvPr>
          <p:cNvSpPr txBox="1"/>
          <p:nvPr/>
        </p:nvSpPr>
        <p:spPr>
          <a:xfrm>
            <a:off x="22986632" y="6549718"/>
            <a:ext cx="8904362" cy="6508500"/>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 sz="2400" dirty="0">
                <a:solidFill>
                  <a:schemeClr val="dk1"/>
                </a:solidFill>
              </a:rPr>
              <a:t>Lorem ipsum dolor sit amet, consectetur adipiscing elit, sed do eiusmod tempor incididunt ut labore et dolore magna aliqua. Ullamcorper a lacus vestibulum sed arcu non odio euismod lacinia.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Massa ultricies mi quis hendrerit dolor magna eget est lorem. Tincidunt dui ut ornare lectus sit amet est placerat. Urna duis convallis convallis tellus id interdum velit laoreet id. (24 pt) </a:t>
            </a:r>
            <a:endParaRPr sz="3000" dirty="0">
              <a:solidFill>
                <a:schemeClr val="dk1"/>
              </a:solidFill>
            </a:endParaRPr>
          </a:p>
          <a:p>
            <a:pPr marL="0" lvl="0" indent="0" algn="l" rtl="0">
              <a:spcBef>
                <a:spcPts val="4000"/>
              </a:spcBef>
              <a:spcAft>
                <a:spcPts val="0"/>
              </a:spcAft>
              <a:buNone/>
            </a:pPr>
            <a:r>
              <a:rPr lang="en" sz="3200" b="1" dirty="0">
                <a:solidFill>
                  <a:srgbClr val="007B81"/>
                </a:solidFill>
              </a:rPr>
              <a:t>Sub Heading (32 pt)</a:t>
            </a:r>
            <a:endParaRPr sz="3600" b="1" dirty="0">
              <a:solidFill>
                <a:srgbClr val="007B81"/>
              </a:solidFill>
            </a:endParaRPr>
          </a:p>
          <a:p>
            <a:pPr marL="0" lvl="0" indent="0" algn="l" rtl="0">
              <a:spcBef>
                <a:spcPts val="1400"/>
              </a:spcBef>
              <a:spcAft>
                <a:spcPts val="0"/>
              </a:spcAft>
              <a:buNone/>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Justo donec enim diam vulputate ut pharetra sit amet. Eget nunc scelerisque viverra mauris in. (24 pt) </a:t>
            </a:r>
            <a:endParaRPr sz="5600" b="1" dirty="0">
              <a:solidFill>
                <a:schemeClr val="accent5"/>
              </a:solidFill>
            </a:endParaRPr>
          </a:p>
        </p:txBody>
      </p:sp>
      <p:sp>
        <p:nvSpPr>
          <p:cNvPr id="10" name="Google Shape;728;p22">
            <a:extLst>
              <a:ext uri="{FF2B5EF4-FFF2-40B4-BE49-F238E27FC236}">
                <a16:creationId xmlns:a16="http://schemas.microsoft.com/office/drawing/2014/main" id="{64C9C3DD-C6A6-ACFD-E2A5-22796B0E8415}"/>
              </a:ext>
            </a:extLst>
          </p:cNvPr>
          <p:cNvSpPr txBox="1"/>
          <p:nvPr/>
        </p:nvSpPr>
        <p:spPr>
          <a:xfrm>
            <a:off x="23012043" y="17363602"/>
            <a:ext cx="5153100" cy="47716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dirty="0"/>
              <a:t>Image 2 Caption (18 pt)</a:t>
            </a:r>
            <a:endParaRPr sz="1800" dirty="0"/>
          </a:p>
        </p:txBody>
      </p:sp>
      <p:pic>
        <p:nvPicPr>
          <p:cNvPr id="13" name="Graphic 12" descr="Placeholder for an image">
            <a:extLst>
              <a:ext uri="{FF2B5EF4-FFF2-40B4-BE49-F238E27FC236}">
                <a16:creationId xmlns:a16="http://schemas.microsoft.com/office/drawing/2014/main" id="{CE0E936A-1F28-FD84-7A01-6B596337ECCD}"/>
              </a:ext>
            </a:extLst>
          </p:cNvPr>
          <p:cNvPicPr>
            <a:picLocks noChangeAspect="1"/>
          </p:cNvPicPr>
          <p:nvPr/>
        </p:nvPicPr>
        <p:blipFill rotWithShape="1">
          <a:blip r:embed="rId9">
            <a:extLst>
              <a:ext uri="{96DAC541-7B7A-43D3-8B79-37D633B846F1}">
                <asvg:svgBlip xmlns:asvg="http://schemas.microsoft.com/office/drawing/2016/SVG/main" r:embed="rId10"/>
              </a:ext>
            </a:extLst>
          </a:blip>
          <a:srcRect l="7903" t="18677" r="8548" b="16080"/>
          <a:stretch/>
        </p:blipFill>
        <p:spPr>
          <a:xfrm>
            <a:off x="22839835" y="13171750"/>
            <a:ext cx="5395492" cy="4213370"/>
          </a:xfrm>
          <a:prstGeom prst="rect">
            <a:avLst/>
          </a:prstGeom>
        </p:spPr>
      </p:pic>
      <p:sp>
        <p:nvSpPr>
          <p:cNvPr id="17" name="Google Shape;689;p22">
            <a:extLst>
              <a:ext uri="{FF2B5EF4-FFF2-40B4-BE49-F238E27FC236}">
                <a16:creationId xmlns:a16="http://schemas.microsoft.com/office/drawing/2014/main" id="{996AEAEE-CBE5-C0F0-53B9-656142F96C4C}"/>
              </a:ext>
            </a:extLst>
          </p:cNvPr>
          <p:cNvSpPr txBox="1"/>
          <p:nvPr/>
        </p:nvSpPr>
        <p:spPr>
          <a:xfrm>
            <a:off x="23082565" y="20549563"/>
            <a:ext cx="10808154" cy="8302774"/>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 sz="3200" b="1" dirty="0">
                <a:solidFill>
                  <a:srgbClr val="007B81"/>
                </a:solidFill>
              </a:rPr>
              <a:t>Sub Heading (32 pt)</a:t>
            </a:r>
            <a:endParaRPr sz="3200" b="1" dirty="0">
              <a:solidFill>
                <a:srgbClr val="007B81"/>
              </a:solidFill>
            </a:endParaRPr>
          </a:p>
          <a:p>
            <a:pPr marL="0" lvl="0" indent="0" algn="l" rtl="0">
              <a:spcBef>
                <a:spcPts val="1400"/>
              </a:spcBef>
              <a:spcAft>
                <a:spcPts val="0"/>
              </a:spcAft>
              <a:buNone/>
            </a:pPr>
            <a:r>
              <a:rPr lang="en" sz="2400" dirty="0">
                <a:solidFill>
                  <a:schemeClr val="dk1"/>
                </a:solidFill>
              </a:rPr>
              <a:t>Dui faucibus in ornare quam viverra orci sagittis eu. Pretium nibh ipsum consequat nisl.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Duis convallis convallis tellus id interdum. (24 pt)</a:t>
            </a:r>
            <a:endParaRPr sz="2400" dirty="0">
              <a:solidFill>
                <a:schemeClr val="dk1"/>
              </a:solidFill>
            </a:endParaRPr>
          </a:p>
          <a:p>
            <a:pPr marL="0" lvl="0" indent="0" algn="l" rtl="0">
              <a:spcBef>
                <a:spcPts val="5000"/>
              </a:spcBef>
              <a:spcAft>
                <a:spcPts val="0"/>
              </a:spcAft>
              <a:buNone/>
            </a:pPr>
            <a:r>
              <a:rPr lang="en" sz="3200" b="1" dirty="0">
                <a:solidFill>
                  <a:srgbClr val="007B81"/>
                </a:solidFill>
              </a:rPr>
              <a:t>Sub Heading (32 </a:t>
            </a:r>
            <a:r>
              <a:rPr lang="en" sz="3200" b="1" dirty="0" err="1">
                <a:solidFill>
                  <a:srgbClr val="007B81"/>
                </a:solidFill>
              </a:rPr>
              <a:t>pt</a:t>
            </a:r>
            <a:r>
              <a:rPr lang="en" sz="3200" b="1" dirty="0">
                <a:solidFill>
                  <a:srgbClr val="007B81"/>
                </a:solidFill>
              </a:rPr>
              <a:t>)</a:t>
            </a:r>
            <a:endParaRPr lang="en-CA" sz="3200" b="1" dirty="0">
              <a:solidFill>
                <a:srgbClr val="007B81"/>
              </a:solidFill>
            </a:endParaRPr>
          </a:p>
          <a:p>
            <a:pPr marL="76200" lvl="0" algn="l" rtl="0">
              <a:spcBef>
                <a:spcPts val="1400"/>
              </a:spcBef>
              <a:spcAft>
                <a:spcPts val="0"/>
              </a:spcAft>
              <a:buClr>
                <a:schemeClr val="dk1"/>
              </a:buClr>
              <a:buSzPts val="2400"/>
            </a:pPr>
            <a:r>
              <a:rPr lang="en-CA" sz="2400" dirty="0">
                <a:solidFill>
                  <a:schemeClr val="dk1"/>
                </a:solidFill>
              </a:rPr>
              <a:t>Dui </a:t>
            </a:r>
            <a:r>
              <a:rPr lang="en-CA" sz="2400" dirty="0" err="1">
                <a:solidFill>
                  <a:schemeClr val="dk1"/>
                </a:solidFill>
              </a:rPr>
              <a:t>faucibus</a:t>
            </a:r>
            <a:r>
              <a:rPr lang="en-CA" sz="2400" dirty="0">
                <a:solidFill>
                  <a:schemeClr val="dk1"/>
                </a:solidFill>
              </a:rPr>
              <a:t> in </a:t>
            </a:r>
            <a:r>
              <a:rPr lang="en-CA" sz="2400" dirty="0" err="1">
                <a:solidFill>
                  <a:schemeClr val="dk1"/>
                </a:solidFill>
              </a:rPr>
              <a:t>ornare</a:t>
            </a:r>
            <a:r>
              <a:rPr lang="en-CA" sz="2400" dirty="0">
                <a:solidFill>
                  <a:schemeClr val="dk1"/>
                </a:solidFill>
              </a:rPr>
              <a:t> </a:t>
            </a:r>
            <a:r>
              <a:rPr lang="en-CA" sz="2400" dirty="0" err="1">
                <a:solidFill>
                  <a:schemeClr val="dk1"/>
                </a:solidFill>
              </a:rPr>
              <a:t>quam</a:t>
            </a:r>
            <a:r>
              <a:rPr lang="en-CA" sz="2400" dirty="0">
                <a:solidFill>
                  <a:schemeClr val="dk1"/>
                </a:solidFill>
              </a:rPr>
              <a:t> </a:t>
            </a:r>
            <a:r>
              <a:rPr lang="en-CA" sz="2400" dirty="0" err="1">
                <a:solidFill>
                  <a:schemeClr val="dk1"/>
                </a:solidFill>
              </a:rPr>
              <a:t>viverra</a:t>
            </a:r>
            <a:r>
              <a:rPr lang="en-CA" sz="2400" dirty="0">
                <a:solidFill>
                  <a:schemeClr val="dk1"/>
                </a:solidFill>
              </a:rPr>
              <a:t> </a:t>
            </a:r>
            <a:r>
              <a:rPr lang="en-CA" sz="2400" dirty="0" err="1">
                <a:solidFill>
                  <a:schemeClr val="dk1"/>
                </a:solidFill>
              </a:rPr>
              <a:t>orci</a:t>
            </a:r>
            <a:r>
              <a:rPr lang="en-CA" sz="2400" dirty="0">
                <a:solidFill>
                  <a:schemeClr val="dk1"/>
                </a:solidFill>
              </a:rPr>
              <a:t> </a:t>
            </a:r>
            <a:r>
              <a:rPr lang="en-CA" sz="2400" dirty="0" err="1">
                <a:solidFill>
                  <a:schemeClr val="dk1"/>
                </a:solidFill>
              </a:rPr>
              <a:t>sagittis</a:t>
            </a:r>
            <a:r>
              <a:rPr lang="en-CA" sz="2400" dirty="0">
                <a:solidFill>
                  <a:schemeClr val="dk1"/>
                </a:solidFill>
              </a:rPr>
              <a:t> </a:t>
            </a:r>
            <a:r>
              <a:rPr lang="en-CA" sz="2400" dirty="0" err="1">
                <a:solidFill>
                  <a:schemeClr val="dk1"/>
                </a:solidFill>
              </a:rPr>
              <a:t>eu</a:t>
            </a:r>
            <a:r>
              <a:rPr lang="en-CA" sz="2400" dirty="0">
                <a:solidFill>
                  <a:schemeClr val="dk1"/>
                </a:solidFill>
              </a:rPr>
              <a:t>. Pretium </a:t>
            </a:r>
            <a:r>
              <a:rPr lang="en-CA" sz="2400" dirty="0" err="1">
                <a:solidFill>
                  <a:schemeClr val="dk1"/>
                </a:solidFill>
              </a:rPr>
              <a:t>nibh</a:t>
            </a:r>
            <a:r>
              <a:rPr lang="en-CA" sz="2400" dirty="0">
                <a:solidFill>
                  <a:schemeClr val="dk1"/>
                </a:solidFill>
              </a:rPr>
              <a:t> ipsum </a:t>
            </a:r>
            <a:r>
              <a:rPr lang="en-CA" sz="2400" dirty="0" err="1">
                <a:solidFill>
                  <a:schemeClr val="dk1"/>
                </a:solidFill>
              </a:rPr>
              <a:t>consequat</a:t>
            </a:r>
            <a:r>
              <a:rPr lang="en-CA" sz="2400" dirty="0">
                <a:solidFill>
                  <a:schemeClr val="dk1"/>
                </a:solidFill>
              </a:rPr>
              <a:t> </a:t>
            </a:r>
            <a:r>
              <a:rPr lang="en-CA" sz="2400" dirty="0" err="1">
                <a:solidFill>
                  <a:schemeClr val="dk1"/>
                </a:solidFill>
              </a:rPr>
              <a:t>nisl</a:t>
            </a:r>
            <a:r>
              <a:rPr lang="en-CA" sz="2400" dirty="0">
                <a:solidFill>
                  <a:schemeClr val="dk1"/>
                </a:solidFill>
              </a:rPr>
              <a:t>. </a:t>
            </a:r>
          </a:p>
        </p:txBody>
      </p:sp>
      <p:sp>
        <p:nvSpPr>
          <p:cNvPr id="20" name="Google Shape;695;p22">
            <a:extLst>
              <a:ext uri="{FF2B5EF4-FFF2-40B4-BE49-F238E27FC236}">
                <a16:creationId xmlns:a16="http://schemas.microsoft.com/office/drawing/2014/main" id="{0CECC9E7-368F-26AD-8A05-7E7359AAAE8B}"/>
              </a:ext>
            </a:extLst>
          </p:cNvPr>
          <p:cNvSpPr txBox="1"/>
          <p:nvPr/>
        </p:nvSpPr>
        <p:spPr>
          <a:xfrm>
            <a:off x="35023839" y="20549563"/>
            <a:ext cx="7735909" cy="3948686"/>
          </a:xfrm>
          <a:prstGeom prst="rect">
            <a:avLst/>
          </a:prstGeom>
          <a:noFill/>
          <a:ln>
            <a:noFill/>
          </a:ln>
        </p:spPr>
        <p:txBody>
          <a:bodyPr spcFirstLastPara="1" wrap="square" lIns="91425" tIns="91425" rIns="91425" bIns="91425" anchor="t" anchorCtr="0">
            <a:noAutofit/>
          </a:bodyPr>
          <a:lstStyle/>
          <a:p>
            <a:pPr marL="0" lvl="0" indent="0" rtl="0">
              <a:spcBef>
                <a:spcPts val="3000"/>
              </a:spcBef>
              <a:spcAft>
                <a:spcPts val="0"/>
              </a:spcAft>
              <a:buClr>
                <a:schemeClr val="dk1"/>
              </a:buClr>
              <a:buSzPts val="1100"/>
              <a:buFont typeface="Arial"/>
              <a:buNone/>
            </a:pPr>
            <a:r>
              <a:rPr lang="en" sz="3200" b="1" dirty="0">
                <a:solidFill>
                  <a:srgbClr val="007B81"/>
                </a:solidFill>
              </a:rPr>
              <a:t>Sub Heading (32 pt)</a:t>
            </a:r>
            <a:endParaRPr sz="3600" b="1" dirty="0">
              <a:solidFill>
                <a:srgbClr val="007B81"/>
              </a:solidFill>
            </a:endParaRPr>
          </a:p>
          <a:p>
            <a:pPr marL="0" lvl="0" indent="0" algn="l" rtl="0">
              <a:spcBef>
                <a:spcPts val="1400"/>
              </a:spcBef>
              <a:spcAft>
                <a:spcPts val="0"/>
              </a:spcAft>
              <a:buNone/>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Justo donec enim diam vulputate ut pharetra sit amet. Eget nunc scelerisque viverra mauris in. (24 pt) </a:t>
            </a:r>
            <a:endParaRPr sz="5600" b="1" dirty="0">
              <a:solidFill>
                <a:schemeClr val="accent5"/>
              </a:solidFill>
            </a:endParaRPr>
          </a:p>
        </p:txBody>
      </p:sp>
      <p:sp>
        <p:nvSpPr>
          <p:cNvPr id="38" name="Google Shape;695;p22">
            <a:extLst>
              <a:ext uri="{FF2B5EF4-FFF2-40B4-BE49-F238E27FC236}">
                <a16:creationId xmlns:a16="http://schemas.microsoft.com/office/drawing/2014/main" id="{EE5FDB02-9DAD-7F9B-6F11-8E9EABCDC5F2}"/>
              </a:ext>
            </a:extLst>
          </p:cNvPr>
          <p:cNvSpPr txBox="1"/>
          <p:nvPr/>
        </p:nvSpPr>
        <p:spPr>
          <a:xfrm>
            <a:off x="35023839" y="28021273"/>
            <a:ext cx="7735909" cy="3148222"/>
          </a:xfrm>
          <a:prstGeom prst="rect">
            <a:avLst/>
          </a:prstGeom>
          <a:noFill/>
          <a:ln>
            <a:noFill/>
          </a:ln>
        </p:spPr>
        <p:txBody>
          <a:bodyPr spcFirstLastPara="1" wrap="square" lIns="91425" tIns="91425" rIns="91425" bIns="91425" anchor="t" anchorCtr="0">
            <a:noAutofit/>
          </a:bodyPr>
          <a:lstStyle/>
          <a:p>
            <a:pPr marL="0" lvl="0" indent="0" algn="l" rtl="0">
              <a:spcBef>
                <a:spcPts val="1400"/>
              </a:spcBef>
              <a:spcAft>
                <a:spcPts val="0"/>
              </a:spcAft>
              <a:buNone/>
            </a:pPr>
            <a:r>
              <a:rPr lang="en" sz="2400" dirty="0">
                <a:solidFill>
                  <a:schemeClr val="dk1"/>
                </a:solidFill>
              </a:rPr>
              <a:t>Bibendum est ultricies integer quis auctor elit. Dignissim enim sit amet venenatis urna cursus eget nunc scelerisque. </a:t>
            </a:r>
            <a:endParaRPr sz="2400" dirty="0">
              <a:solidFill>
                <a:schemeClr val="dk1"/>
              </a:solidFill>
            </a:endParaRPr>
          </a:p>
          <a:p>
            <a:pPr marL="0" lvl="0" indent="0" algn="l" rtl="0">
              <a:spcBef>
                <a:spcPts val="0"/>
              </a:spcBef>
              <a:spcAft>
                <a:spcPts val="0"/>
              </a:spcAft>
              <a:buNone/>
            </a:pPr>
            <a:endParaRPr sz="2400" dirty="0">
              <a:solidFill>
                <a:schemeClr val="dk1"/>
              </a:solidFill>
            </a:endParaRPr>
          </a:p>
          <a:p>
            <a:pPr marL="0" lvl="0" indent="0" algn="l" rtl="0">
              <a:spcBef>
                <a:spcPts val="0"/>
              </a:spcBef>
              <a:spcAft>
                <a:spcPts val="0"/>
              </a:spcAft>
              <a:buNone/>
            </a:pPr>
            <a:r>
              <a:rPr lang="en" sz="2400" dirty="0">
                <a:solidFill>
                  <a:schemeClr val="dk1"/>
                </a:solidFill>
              </a:rPr>
              <a:t>Justo donec enim diam vulputate ut pharetra sit amet. Eget nunc scelerisque viverra mauris in. (24 pt) </a:t>
            </a:r>
            <a:endParaRPr sz="5600" b="1" dirty="0">
              <a:solidFill>
                <a:schemeClr val="accent5"/>
              </a:solidFill>
            </a:endParaRPr>
          </a:p>
        </p:txBody>
      </p:sp>
      <p:pic>
        <p:nvPicPr>
          <p:cNvPr id="22" name="Picture 21" descr="A logo on a black background&#10;&#10;Description automatically generated">
            <a:extLst>
              <a:ext uri="{FF2B5EF4-FFF2-40B4-BE49-F238E27FC236}">
                <a16:creationId xmlns:a16="http://schemas.microsoft.com/office/drawing/2014/main" id="{9A2A4083-383C-2E93-47D6-21731153A522}"/>
              </a:ext>
            </a:extLst>
          </p:cNvPr>
          <p:cNvPicPr>
            <a:picLocks noChangeAspect="1"/>
          </p:cNvPicPr>
          <p:nvPr/>
        </p:nvPicPr>
        <p:blipFill>
          <a:blip r:embed="rId17"/>
          <a:stretch>
            <a:fillRect/>
          </a:stretch>
        </p:blipFill>
        <p:spPr>
          <a:xfrm>
            <a:off x="411333" y="716978"/>
            <a:ext cx="4599098" cy="2683587"/>
          </a:xfrm>
          <a:prstGeom prst="rect">
            <a:avLst/>
          </a:prstGeom>
        </p:spPr>
      </p:pic>
    </p:spTree>
    <p:extLst>
      <p:ext uri="{BB962C8B-B14F-4D97-AF65-F5344CB8AC3E}">
        <p14:creationId xmlns:p14="http://schemas.microsoft.com/office/powerpoint/2010/main" val="2446622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21" name="Google Shape;686;p22">
            <a:extLst>
              <a:ext uri="{FF2B5EF4-FFF2-40B4-BE49-F238E27FC236}">
                <a16:creationId xmlns:a16="http://schemas.microsoft.com/office/drawing/2014/main" id="{E5AA391C-E0CF-3E35-F7E1-D279A7543FB9}"/>
              </a:ext>
            </a:extLst>
          </p:cNvPr>
          <p:cNvSpPr/>
          <p:nvPr/>
        </p:nvSpPr>
        <p:spPr>
          <a:xfrm>
            <a:off x="0" y="0"/>
            <a:ext cx="43891200" cy="4319884"/>
          </a:xfrm>
          <a:prstGeom prst="rect">
            <a:avLst/>
          </a:prstGeom>
          <a:solidFill>
            <a:srgbClr val="03304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7200" b="1" dirty="0">
              <a:solidFill>
                <a:schemeClr val="lt1"/>
              </a:solidFill>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7393550" y="3003824"/>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lt1"/>
                </a:solidFill>
              </a:rPr>
              <a:t>Names of poster authors, researchers, contributors (24 pt)</a:t>
            </a:r>
            <a:endParaRPr dirty="0"/>
          </a:p>
        </p:txBody>
      </p:sp>
      <p:sp>
        <p:nvSpPr>
          <p:cNvPr id="48" name="TextBox 47">
            <a:extLst>
              <a:ext uri="{FF2B5EF4-FFF2-40B4-BE49-F238E27FC236}">
                <a16:creationId xmlns:a16="http://schemas.microsoft.com/office/drawing/2014/main" id="{2D5749A0-51F4-A3AB-36FC-5C214B23E1BF}"/>
              </a:ext>
            </a:extLst>
          </p:cNvPr>
          <p:cNvSpPr txBox="1"/>
          <p:nvPr/>
        </p:nvSpPr>
        <p:spPr>
          <a:xfrm>
            <a:off x="17027938" y="1458608"/>
            <a:ext cx="9860692" cy="1200329"/>
          </a:xfrm>
          <a:prstGeom prst="rect">
            <a:avLst/>
          </a:prstGeom>
          <a:noFill/>
        </p:spPr>
        <p:txBody>
          <a:bodyPr wrap="square" rtlCol="0">
            <a:spAutoFit/>
          </a:bodyPr>
          <a:lstStyle/>
          <a:p>
            <a:pPr algn="ctr"/>
            <a:r>
              <a:rPr lang="en-US" sz="7200" b="1" dirty="0">
                <a:solidFill>
                  <a:schemeClr val="lt1"/>
                </a:solidFill>
              </a:rPr>
              <a:t>Poster Title (72 pt)</a:t>
            </a:r>
          </a:p>
        </p:txBody>
      </p:sp>
      <p:sp>
        <p:nvSpPr>
          <p:cNvPr id="9" name="Google Shape;676;p22">
            <a:extLst>
              <a:ext uri="{FF2B5EF4-FFF2-40B4-BE49-F238E27FC236}">
                <a16:creationId xmlns:a16="http://schemas.microsoft.com/office/drawing/2014/main" id="{2F5AAA15-F009-C70A-C065-C09C09E7A6D0}"/>
              </a:ext>
            </a:extLst>
          </p:cNvPr>
          <p:cNvSpPr/>
          <p:nvPr/>
        </p:nvSpPr>
        <p:spPr>
          <a:xfrm>
            <a:off x="698921" y="5857527"/>
            <a:ext cx="9950980" cy="122835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 name="Google Shape;676;p22">
            <a:extLst>
              <a:ext uri="{FF2B5EF4-FFF2-40B4-BE49-F238E27FC236}">
                <a16:creationId xmlns:a16="http://schemas.microsoft.com/office/drawing/2014/main" id="{B18FB541-5EC2-D120-F646-17EEEFD610D3}"/>
              </a:ext>
            </a:extLst>
          </p:cNvPr>
          <p:cNvSpPr/>
          <p:nvPr/>
        </p:nvSpPr>
        <p:spPr>
          <a:xfrm>
            <a:off x="11554836" y="5857526"/>
            <a:ext cx="9950980" cy="26342341"/>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 name="Google Shape;676;p22">
            <a:extLst>
              <a:ext uri="{FF2B5EF4-FFF2-40B4-BE49-F238E27FC236}">
                <a16:creationId xmlns:a16="http://schemas.microsoft.com/office/drawing/2014/main" id="{08957260-5A3E-D23A-25C7-38895A6C66FD}"/>
              </a:ext>
            </a:extLst>
          </p:cNvPr>
          <p:cNvSpPr/>
          <p:nvPr/>
        </p:nvSpPr>
        <p:spPr>
          <a:xfrm>
            <a:off x="22410751" y="5857527"/>
            <a:ext cx="9950980" cy="122835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6" name="Google Shape;676;p22">
            <a:extLst>
              <a:ext uri="{FF2B5EF4-FFF2-40B4-BE49-F238E27FC236}">
                <a16:creationId xmlns:a16="http://schemas.microsoft.com/office/drawing/2014/main" id="{996BB5ED-3598-E421-AEF8-63DA8E217E71}"/>
              </a:ext>
            </a:extLst>
          </p:cNvPr>
          <p:cNvSpPr/>
          <p:nvPr/>
        </p:nvSpPr>
        <p:spPr>
          <a:xfrm>
            <a:off x="33266667" y="5857527"/>
            <a:ext cx="9950980" cy="122835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8" name="Google Shape;676;p22">
            <a:extLst>
              <a:ext uri="{FF2B5EF4-FFF2-40B4-BE49-F238E27FC236}">
                <a16:creationId xmlns:a16="http://schemas.microsoft.com/office/drawing/2014/main" id="{6226B590-969A-D61C-7AD8-AB4CAF2703F6}"/>
              </a:ext>
            </a:extLst>
          </p:cNvPr>
          <p:cNvSpPr/>
          <p:nvPr/>
        </p:nvSpPr>
        <p:spPr>
          <a:xfrm>
            <a:off x="668224" y="19916368"/>
            <a:ext cx="9950980" cy="122835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5" name="Google Shape;685;p22">
            <a:extLst>
              <a:ext uri="{FF2B5EF4-FFF2-40B4-BE49-F238E27FC236}">
                <a16:creationId xmlns:a16="http://schemas.microsoft.com/office/drawing/2014/main" id="{7C6859A3-AB3A-11C1-E695-C0DD2F6C83B4}"/>
              </a:ext>
            </a:extLst>
          </p:cNvPr>
          <p:cNvSpPr/>
          <p:nvPr/>
        </p:nvSpPr>
        <p:spPr>
          <a:xfrm>
            <a:off x="1538911" y="19278418"/>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9" name="Google Shape;685;p22">
            <a:extLst>
              <a:ext uri="{FF2B5EF4-FFF2-40B4-BE49-F238E27FC236}">
                <a16:creationId xmlns:a16="http://schemas.microsoft.com/office/drawing/2014/main" id="{21760EA5-B48E-40AD-41CA-0E0292B538F5}"/>
              </a:ext>
            </a:extLst>
          </p:cNvPr>
          <p:cNvSpPr/>
          <p:nvPr/>
        </p:nvSpPr>
        <p:spPr>
          <a:xfrm>
            <a:off x="1538911" y="5219577"/>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 name="Google Shape;685;p22">
            <a:extLst>
              <a:ext uri="{FF2B5EF4-FFF2-40B4-BE49-F238E27FC236}">
                <a16:creationId xmlns:a16="http://schemas.microsoft.com/office/drawing/2014/main" id="{FB48D32E-0087-5260-6B37-51F0EE37E30E}"/>
              </a:ext>
            </a:extLst>
          </p:cNvPr>
          <p:cNvSpPr/>
          <p:nvPr/>
        </p:nvSpPr>
        <p:spPr>
          <a:xfrm>
            <a:off x="12394826" y="5288767"/>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6" name="Google Shape;685;p22">
            <a:extLst>
              <a:ext uri="{FF2B5EF4-FFF2-40B4-BE49-F238E27FC236}">
                <a16:creationId xmlns:a16="http://schemas.microsoft.com/office/drawing/2014/main" id="{1FB78636-2C92-0B05-ED03-B3D403441C08}"/>
              </a:ext>
            </a:extLst>
          </p:cNvPr>
          <p:cNvSpPr/>
          <p:nvPr/>
        </p:nvSpPr>
        <p:spPr>
          <a:xfrm>
            <a:off x="23250741" y="5279344"/>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7" name="Google Shape;676;p22">
            <a:extLst>
              <a:ext uri="{FF2B5EF4-FFF2-40B4-BE49-F238E27FC236}">
                <a16:creationId xmlns:a16="http://schemas.microsoft.com/office/drawing/2014/main" id="{78F724C0-84D3-1967-2FEE-CB8ED3577ED9}"/>
              </a:ext>
            </a:extLst>
          </p:cNvPr>
          <p:cNvSpPr/>
          <p:nvPr/>
        </p:nvSpPr>
        <p:spPr>
          <a:xfrm>
            <a:off x="22505081" y="19916367"/>
            <a:ext cx="20712566" cy="12283500"/>
          </a:xfrm>
          <a:prstGeom prst="rect">
            <a:avLst/>
          </a:prstGeom>
          <a:noFill/>
          <a:ln w="38100" cap="flat" cmpd="sng">
            <a:solidFill>
              <a:schemeClr val="bg1">
                <a:lumMod val="6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8" name="Google Shape;685;p22">
            <a:extLst>
              <a:ext uri="{FF2B5EF4-FFF2-40B4-BE49-F238E27FC236}">
                <a16:creationId xmlns:a16="http://schemas.microsoft.com/office/drawing/2014/main" id="{90F409E2-69F3-3A5E-E3AF-3865D2EEA9B6}"/>
              </a:ext>
            </a:extLst>
          </p:cNvPr>
          <p:cNvSpPr/>
          <p:nvPr/>
        </p:nvSpPr>
        <p:spPr>
          <a:xfrm>
            <a:off x="28725864" y="19278417"/>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 name="Google Shape;685;p22">
            <a:extLst>
              <a:ext uri="{FF2B5EF4-FFF2-40B4-BE49-F238E27FC236}">
                <a16:creationId xmlns:a16="http://schemas.microsoft.com/office/drawing/2014/main" id="{9B624C68-71E2-B499-843E-C32BA5CB5DBA}"/>
              </a:ext>
            </a:extLst>
          </p:cNvPr>
          <p:cNvSpPr/>
          <p:nvPr/>
        </p:nvSpPr>
        <p:spPr>
          <a:xfrm>
            <a:off x="34106657" y="5288767"/>
            <a:ext cx="8271000" cy="1275900"/>
          </a:xfrm>
          <a:prstGeom prst="rect">
            <a:avLst/>
          </a:prstGeom>
          <a:solidFill>
            <a:srgbClr val="007B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7" name="Google Shape;687;p22">
            <a:extLst>
              <a:ext uri="{FF2B5EF4-FFF2-40B4-BE49-F238E27FC236}">
                <a16:creationId xmlns:a16="http://schemas.microsoft.com/office/drawing/2014/main" id="{B846E082-7314-C5E3-B2C8-5286C4E763A3}"/>
              </a:ext>
            </a:extLst>
          </p:cNvPr>
          <p:cNvSpPr txBox="1"/>
          <p:nvPr/>
        </p:nvSpPr>
        <p:spPr>
          <a:xfrm>
            <a:off x="2015420" y="5381849"/>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58" name="Google Shape;687;p22">
            <a:extLst>
              <a:ext uri="{FF2B5EF4-FFF2-40B4-BE49-F238E27FC236}">
                <a16:creationId xmlns:a16="http://schemas.microsoft.com/office/drawing/2014/main" id="{14B36850-A8A5-05CF-F3AD-E1792AEF8B98}"/>
              </a:ext>
            </a:extLst>
          </p:cNvPr>
          <p:cNvSpPr txBox="1"/>
          <p:nvPr/>
        </p:nvSpPr>
        <p:spPr>
          <a:xfrm>
            <a:off x="2046117" y="1948342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59" name="Google Shape;687;p22">
            <a:extLst>
              <a:ext uri="{FF2B5EF4-FFF2-40B4-BE49-F238E27FC236}">
                <a16:creationId xmlns:a16="http://schemas.microsoft.com/office/drawing/2014/main" id="{0B38F142-640E-C573-8CB6-6CB12853FAE4}"/>
              </a:ext>
            </a:extLst>
          </p:cNvPr>
          <p:cNvSpPr txBox="1"/>
          <p:nvPr/>
        </p:nvSpPr>
        <p:spPr>
          <a:xfrm>
            <a:off x="29233070" y="1948342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60" name="Google Shape;687;p22">
            <a:extLst>
              <a:ext uri="{FF2B5EF4-FFF2-40B4-BE49-F238E27FC236}">
                <a16:creationId xmlns:a16="http://schemas.microsoft.com/office/drawing/2014/main" id="{67CF6BBD-9407-69B0-AF37-CC9CF1866F3D}"/>
              </a:ext>
            </a:extLst>
          </p:cNvPr>
          <p:cNvSpPr txBox="1"/>
          <p:nvPr/>
        </p:nvSpPr>
        <p:spPr>
          <a:xfrm>
            <a:off x="23757947" y="549377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61" name="Google Shape;687;p22">
            <a:extLst>
              <a:ext uri="{FF2B5EF4-FFF2-40B4-BE49-F238E27FC236}">
                <a16:creationId xmlns:a16="http://schemas.microsoft.com/office/drawing/2014/main" id="{E8A0A000-831F-6F76-6756-AE081B711645}"/>
              </a:ext>
            </a:extLst>
          </p:cNvPr>
          <p:cNvSpPr txBox="1"/>
          <p:nvPr/>
        </p:nvSpPr>
        <p:spPr>
          <a:xfrm>
            <a:off x="34613863" y="5484354"/>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62" name="Google Shape;687;p22">
            <a:extLst>
              <a:ext uri="{FF2B5EF4-FFF2-40B4-BE49-F238E27FC236}">
                <a16:creationId xmlns:a16="http://schemas.microsoft.com/office/drawing/2014/main" id="{EC78A05C-4981-6DA7-4187-A7BB4BBF9F62}"/>
              </a:ext>
            </a:extLst>
          </p:cNvPr>
          <p:cNvSpPr txBox="1"/>
          <p:nvPr/>
        </p:nvSpPr>
        <p:spPr>
          <a:xfrm>
            <a:off x="12882750" y="549377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64" name="Google Shape;687;p22">
            <a:extLst>
              <a:ext uri="{FF2B5EF4-FFF2-40B4-BE49-F238E27FC236}">
                <a16:creationId xmlns:a16="http://schemas.microsoft.com/office/drawing/2014/main" id="{8F14D845-27FC-A13E-FE11-E4F42F55336A}"/>
              </a:ext>
            </a:extLst>
          </p:cNvPr>
          <p:cNvSpPr txBox="1"/>
          <p:nvPr/>
        </p:nvSpPr>
        <p:spPr>
          <a:xfrm>
            <a:off x="1330721" y="6549719"/>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0" name="Google Shape;687;p22">
            <a:extLst>
              <a:ext uri="{FF2B5EF4-FFF2-40B4-BE49-F238E27FC236}">
                <a16:creationId xmlns:a16="http://schemas.microsoft.com/office/drawing/2014/main" id="{DF8A2FDD-922B-9D42-38A4-AB81B6C157E1}"/>
              </a:ext>
            </a:extLst>
          </p:cNvPr>
          <p:cNvSpPr txBox="1"/>
          <p:nvPr/>
        </p:nvSpPr>
        <p:spPr>
          <a:xfrm>
            <a:off x="1333048" y="20617348"/>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1" name="Google Shape;687;p22">
            <a:extLst>
              <a:ext uri="{FF2B5EF4-FFF2-40B4-BE49-F238E27FC236}">
                <a16:creationId xmlns:a16="http://schemas.microsoft.com/office/drawing/2014/main" id="{7C94159B-8764-3FCE-7424-9B0EBCBDC052}"/>
              </a:ext>
            </a:extLst>
          </p:cNvPr>
          <p:cNvSpPr txBox="1"/>
          <p:nvPr/>
        </p:nvSpPr>
        <p:spPr>
          <a:xfrm>
            <a:off x="12217333" y="6695802"/>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2" name="Google Shape;687;p22">
            <a:extLst>
              <a:ext uri="{FF2B5EF4-FFF2-40B4-BE49-F238E27FC236}">
                <a16:creationId xmlns:a16="http://schemas.microsoft.com/office/drawing/2014/main" id="{2D290F30-B06B-4983-0432-99BC81EB9032}"/>
              </a:ext>
            </a:extLst>
          </p:cNvPr>
          <p:cNvSpPr txBox="1"/>
          <p:nvPr/>
        </p:nvSpPr>
        <p:spPr>
          <a:xfrm>
            <a:off x="23073248" y="6593839"/>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3" name="Google Shape;687;p22">
            <a:extLst>
              <a:ext uri="{FF2B5EF4-FFF2-40B4-BE49-F238E27FC236}">
                <a16:creationId xmlns:a16="http://schemas.microsoft.com/office/drawing/2014/main" id="{1C346759-B8E3-C9D3-8BBB-CA6E84632314}"/>
              </a:ext>
            </a:extLst>
          </p:cNvPr>
          <p:cNvSpPr txBox="1"/>
          <p:nvPr/>
        </p:nvSpPr>
        <p:spPr>
          <a:xfrm>
            <a:off x="33934493" y="6593839"/>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4" name="Google Shape;687;p22">
            <a:extLst>
              <a:ext uri="{FF2B5EF4-FFF2-40B4-BE49-F238E27FC236}">
                <a16:creationId xmlns:a16="http://schemas.microsoft.com/office/drawing/2014/main" id="{67A51C4E-2B53-E82E-90DC-F7B4D4011BD2}"/>
              </a:ext>
            </a:extLst>
          </p:cNvPr>
          <p:cNvSpPr txBox="1"/>
          <p:nvPr/>
        </p:nvSpPr>
        <p:spPr>
          <a:xfrm>
            <a:off x="23073248" y="20573805"/>
            <a:ext cx="19484904"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33046"/>
        </a:solidFill>
        <a:effectLst/>
      </p:bgPr>
    </p:bg>
    <p:spTree>
      <p:nvGrpSpPr>
        <p:cNvPr id="1" name="Shape 675"/>
        <p:cNvGrpSpPr/>
        <p:nvPr/>
      </p:nvGrpSpPr>
      <p:grpSpPr>
        <a:xfrm>
          <a:off x="0" y="0"/>
          <a:ext cx="0" cy="0"/>
          <a:chOff x="0" y="0"/>
          <a:chExt cx="0" cy="0"/>
        </a:xfrm>
      </p:grpSpPr>
      <p:sp>
        <p:nvSpPr>
          <p:cNvPr id="29" name="Google Shape;691;p22">
            <a:extLst>
              <a:ext uri="{FF2B5EF4-FFF2-40B4-BE49-F238E27FC236}">
                <a16:creationId xmlns:a16="http://schemas.microsoft.com/office/drawing/2014/main" id="{9361DC20-412A-AA2A-8963-0F38003BF87E}"/>
              </a:ext>
            </a:extLst>
          </p:cNvPr>
          <p:cNvSpPr txBox="1"/>
          <p:nvPr/>
        </p:nvSpPr>
        <p:spPr>
          <a:xfrm>
            <a:off x="17393550" y="3003824"/>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lt1"/>
                </a:solidFill>
              </a:rPr>
              <a:t>Names of poster authors, researchers, contributors (24 pt)</a:t>
            </a:r>
            <a:endParaRPr dirty="0"/>
          </a:p>
        </p:txBody>
      </p:sp>
      <p:sp>
        <p:nvSpPr>
          <p:cNvPr id="48" name="TextBox 47">
            <a:extLst>
              <a:ext uri="{FF2B5EF4-FFF2-40B4-BE49-F238E27FC236}">
                <a16:creationId xmlns:a16="http://schemas.microsoft.com/office/drawing/2014/main" id="{2D5749A0-51F4-A3AB-36FC-5C214B23E1BF}"/>
              </a:ext>
            </a:extLst>
          </p:cNvPr>
          <p:cNvSpPr txBox="1"/>
          <p:nvPr/>
        </p:nvSpPr>
        <p:spPr>
          <a:xfrm>
            <a:off x="17027938" y="1458608"/>
            <a:ext cx="9860692" cy="1200329"/>
          </a:xfrm>
          <a:prstGeom prst="rect">
            <a:avLst/>
          </a:prstGeom>
          <a:noFill/>
        </p:spPr>
        <p:txBody>
          <a:bodyPr wrap="square" rtlCol="0">
            <a:spAutoFit/>
          </a:bodyPr>
          <a:lstStyle/>
          <a:p>
            <a:pPr algn="ctr"/>
            <a:r>
              <a:rPr lang="en-US" sz="7200" b="1" dirty="0">
                <a:solidFill>
                  <a:schemeClr val="lt1"/>
                </a:solidFill>
              </a:rPr>
              <a:t>Poster Title (72 pt)</a:t>
            </a:r>
          </a:p>
        </p:txBody>
      </p:sp>
      <p:sp>
        <p:nvSpPr>
          <p:cNvPr id="9" name="Google Shape;676;p22">
            <a:extLst>
              <a:ext uri="{FF2B5EF4-FFF2-40B4-BE49-F238E27FC236}">
                <a16:creationId xmlns:a16="http://schemas.microsoft.com/office/drawing/2014/main" id="{2F5AAA15-F009-C70A-C065-C09C09E7A6D0}"/>
              </a:ext>
            </a:extLst>
          </p:cNvPr>
          <p:cNvSpPr/>
          <p:nvPr/>
        </p:nvSpPr>
        <p:spPr>
          <a:xfrm>
            <a:off x="698921" y="5857527"/>
            <a:ext cx="9950980" cy="122835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 name="Google Shape;676;p22">
            <a:extLst>
              <a:ext uri="{FF2B5EF4-FFF2-40B4-BE49-F238E27FC236}">
                <a16:creationId xmlns:a16="http://schemas.microsoft.com/office/drawing/2014/main" id="{B18FB541-5EC2-D120-F646-17EEEFD610D3}"/>
              </a:ext>
            </a:extLst>
          </p:cNvPr>
          <p:cNvSpPr/>
          <p:nvPr/>
        </p:nvSpPr>
        <p:spPr>
          <a:xfrm>
            <a:off x="11554836" y="5857526"/>
            <a:ext cx="9950980" cy="26342341"/>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 name="Google Shape;676;p22">
            <a:extLst>
              <a:ext uri="{FF2B5EF4-FFF2-40B4-BE49-F238E27FC236}">
                <a16:creationId xmlns:a16="http://schemas.microsoft.com/office/drawing/2014/main" id="{08957260-5A3E-D23A-25C7-38895A6C66FD}"/>
              </a:ext>
            </a:extLst>
          </p:cNvPr>
          <p:cNvSpPr/>
          <p:nvPr/>
        </p:nvSpPr>
        <p:spPr>
          <a:xfrm>
            <a:off x="22410751" y="5857527"/>
            <a:ext cx="9950980" cy="122835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6" name="Google Shape;676;p22">
            <a:extLst>
              <a:ext uri="{FF2B5EF4-FFF2-40B4-BE49-F238E27FC236}">
                <a16:creationId xmlns:a16="http://schemas.microsoft.com/office/drawing/2014/main" id="{996BB5ED-3598-E421-AEF8-63DA8E217E71}"/>
              </a:ext>
            </a:extLst>
          </p:cNvPr>
          <p:cNvSpPr/>
          <p:nvPr/>
        </p:nvSpPr>
        <p:spPr>
          <a:xfrm>
            <a:off x="33266667" y="5857527"/>
            <a:ext cx="9950980" cy="122835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8" name="Google Shape;676;p22">
            <a:extLst>
              <a:ext uri="{FF2B5EF4-FFF2-40B4-BE49-F238E27FC236}">
                <a16:creationId xmlns:a16="http://schemas.microsoft.com/office/drawing/2014/main" id="{6226B590-969A-D61C-7AD8-AB4CAF2703F6}"/>
              </a:ext>
            </a:extLst>
          </p:cNvPr>
          <p:cNvSpPr/>
          <p:nvPr/>
        </p:nvSpPr>
        <p:spPr>
          <a:xfrm>
            <a:off x="668224" y="19916368"/>
            <a:ext cx="9950980" cy="122835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5" name="Google Shape;685;p22">
            <a:extLst>
              <a:ext uri="{FF2B5EF4-FFF2-40B4-BE49-F238E27FC236}">
                <a16:creationId xmlns:a16="http://schemas.microsoft.com/office/drawing/2014/main" id="{7C6859A3-AB3A-11C1-E695-C0DD2F6C83B4}"/>
              </a:ext>
            </a:extLst>
          </p:cNvPr>
          <p:cNvSpPr/>
          <p:nvPr/>
        </p:nvSpPr>
        <p:spPr>
          <a:xfrm>
            <a:off x="668224" y="19278418"/>
            <a:ext cx="9974787" cy="1275900"/>
          </a:xfrm>
          <a:prstGeom prst="rect">
            <a:avLst/>
          </a:prstGeom>
          <a:solidFill>
            <a:srgbClr val="BC551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9" name="Google Shape;685;p22">
            <a:extLst>
              <a:ext uri="{FF2B5EF4-FFF2-40B4-BE49-F238E27FC236}">
                <a16:creationId xmlns:a16="http://schemas.microsoft.com/office/drawing/2014/main" id="{21760EA5-B48E-40AD-41CA-0E0292B538F5}"/>
              </a:ext>
            </a:extLst>
          </p:cNvPr>
          <p:cNvSpPr/>
          <p:nvPr/>
        </p:nvSpPr>
        <p:spPr>
          <a:xfrm>
            <a:off x="698920" y="5219577"/>
            <a:ext cx="9957870" cy="1275900"/>
          </a:xfrm>
          <a:prstGeom prst="rect">
            <a:avLst/>
          </a:prstGeom>
          <a:solidFill>
            <a:srgbClr val="BC551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 name="Google Shape;685;p22">
            <a:extLst>
              <a:ext uri="{FF2B5EF4-FFF2-40B4-BE49-F238E27FC236}">
                <a16:creationId xmlns:a16="http://schemas.microsoft.com/office/drawing/2014/main" id="{FB48D32E-0087-5260-6B37-51F0EE37E30E}"/>
              </a:ext>
            </a:extLst>
          </p:cNvPr>
          <p:cNvSpPr/>
          <p:nvPr/>
        </p:nvSpPr>
        <p:spPr>
          <a:xfrm>
            <a:off x="11531029" y="5288767"/>
            <a:ext cx="9974785" cy="1275900"/>
          </a:xfrm>
          <a:prstGeom prst="rect">
            <a:avLst/>
          </a:prstGeom>
          <a:solidFill>
            <a:srgbClr val="BC551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6" name="Google Shape;685;p22">
            <a:extLst>
              <a:ext uri="{FF2B5EF4-FFF2-40B4-BE49-F238E27FC236}">
                <a16:creationId xmlns:a16="http://schemas.microsoft.com/office/drawing/2014/main" id="{1FB78636-2C92-0B05-ED03-B3D403441C08}"/>
              </a:ext>
            </a:extLst>
          </p:cNvPr>
          <p:cNvSpPr/>
          <p:nvPr/>
        </p:nvSpPr>
        <p:spPr>
          <a:xfrm>
            <a:off x="22417641" y="5279344"/>
            <a:ext cx="9944090" cy="1275900"/>
          </a:xfrm>
          <a:prstGeom prst="rect">
            <a:avLst/>
          </a:prstGeom>
          <a:solidFill>
            <a:srgbClr val="BC551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7" name="Google Shape;676;p22">
            <a:extLst>
              <a:ext uri="{FF2B5EF4-FFF2-40B4-BE49-F238E27FC236}">
                <a16:creationId xmlns:a16="http://schemas.microsoft.com/office/drawing/2014/main" id="{78F724C0-84D3-1967-2FEE-CB8ED3577ED9}"/>
              </a:ext>
            </a:extLst>
          </p:cNvPr>
          <p:cNvSpPr/>
          <p:nvPr/>
        </p:nvSpPr>
        <p:spPr>
          <a:xfrm>
            <a:off x="22505081" y="19916367"/>
            <a:ext cx="20712566" cy="122835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8" name="Google Shape;685;p22">
            <a:extLst>
              <a:ext uri="{FF2B5EF4-FFF2-40B4-BE49-F238E27FC236}">
                <a16:creationId xmlns:a16="http://schemas.microsoft.com/office/drawing/2014/main" id="{90F409E2-69F3-3A5E-E3AF-3865D2EEA9B6}"/>
              </a:ext>
            </a:extLst>
          </p:cNvPr>
          <p:cNvSpPr/>
          <p:nvPr/>
        </p:nvSpPr>
        <p:spPr>
          <a:xfrm>
            <a:off x="22505081" y="19278417"/>
            <a:ext cx="20712566" cy="1275900"/>
          </a:xfrm>
          <a:prstGeom prst="rect">
            <a:avLst/>
          </a:prstGeom>
          <a:solidFill>
            <a:srgbClr val="BC551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 name="Google Shape;685;p22">
            <a:extLst>
              <a:ext uri="{FF2B5EF4-FFF2-40B4-BE49-F238E27FC236}">
                <a16:creationId xmlns:a16="http://schemas.microsoft.com/office/drawing/2014/main" id="{9B624C68-71E2-B499-843E-C32BA5CB5DBA}"/>
              </a:ext>
            </a:extLst>
          </p:cNvPr>
          <p:cNvSpPr/>
          <p:nvPr/>
        </p:nvSpPr>
        <p:spPr>
          <a:xfrm>
            <a:off x="33273556" y="5288767"/>
            <a:ext cx="9944091" cy="1275900"/>
          </a:xfrm>
          <a:prstGeom prst="rect">
            <a:avLst/>
          </a:prstGeom>
          <a:solidFill>
            <a:srgbClr val="BC551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7" name="Google Shape;687;p22">
            <a:extLst>
              <a:ext uri="{FF2B5EF4-FFF2-40B4-BE49-F238E27FC236}">
                <a16:creationId xmlns:a16="http://schemas.microsoft.com/office/drawing/2014/main" id="{B846E082-7314-C5E3-B2C8-5286C4E763A3}"/>
              </a:ext>
            </a:extLst>
          </p:cNvPr>
          <p:cNvSpPr txBox="1"/>
          <p:nvPr/>
        </p:nvSpPr>
        <p:spPr>
          <a:xfrm>
            <a:off x="2015420" y="5381849"/>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58" name="Google Shape;687;p22">
            <a:extLst>
              <a:ext uri="{FF2B5EF4-FFF2-40B4-BE49-F238E27FC236}">
                <a16:creationId xmlns:a16="http://schemas.microsoft.com/office/drawing/2014/main" id="{14B36850-A8A5-05CF-F3AD-E1792AEF8B98}"/>
              </a:ext>
            </a:extLst>
          </p:cNvPr>
          <p:cNvSpPr txBox="1"/>
          <p:nvPr/>
        </p:nvSpPr>
        <p:spPr>
          <a:xfrm>
            <a:off x="2046117" y="1948342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59" name="Google Shape;687;p22">
            <a:extLst>
              <a:ext uri="{FF2B5EF4-FFF2-40B4-BE49-F238E27FC236}">
                <a16:creationId xmlns:a16="http://schemas.microsoft.com/office/drawing/2014/main" id="{0B38F142-640E-C573-8CB6-6CB12853FAE4}"/>
              </a:ext>
            </a:extLst>
          </p:cNvPr>
          <p:cNvSpPr txBox="1"/>
          <p:nvPr/>
        </p:nvSpPr>
        <p:spPr>
          <a:xfrm>
            <a:off x="29233070" y="1948342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60" name="Google Shape;687;p22">
            <a:extLst>
              <a:ext uri="{FF2B5EF4-FFF2-40B4-BE49-F238E27FC236}">
                <a16:creationId xmlns:a16="http://schemas.microsoft.com/office/drawing/2014/main" id="{67CF6BBD-9407-69B0-AF37-CC9CF1866F3D}"/>
              </a:ext>
            </a:extLst>
          </p:cNvPr>
          <p:cNvSpPr txBox="1"/>
          <p:nvPr/>
        </p:nvSpPr>
        <p:spPr>
          <a:xfrm>
            <a:off x="23757947" y="549377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61" name="Google Shape;687;p22">
            <a:extLst>
              <a:ext uri="{FF2B5EF4-FFF2-40B4-BE49-F238E27FC236}">
                <a16:creationId xmlns:a16="http://schemas.microsoft.com/office/drawing/2014/main" id="{E8A0A000-831F-6F76-6756-AE081B711645}"/>
              </a:ext>
            </a:extLst>
          </p:cNvPr>
          <p:cNvSpPr txBox="1"/>
          <p:nvPr/>
        </p:nvSpPr>
        <p:spPr>
          <a:xfrm>
            <a:off x="34613863" y="5484354"/>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62" name="Google Shape;687;p22">
            <a:extLst>
              <a:ext uri="{FF2B5EF4-FFF2-40B4-BE49-F238E27FC236}">
                <a16:creationId xmlns:a16="http://schemas.microsoft.com/office/drawing/2014/main" id="{EC78A05C-4981-6DA7-4187-A7BB4BBF9F62}"/>
              </a:ext>
            </a:extLst>
          </p:cNvPr>
          <p:cNvSpPr txBox="1"/>
          <p:nvPr/>
        </p:nvSpPr>
        <p:spPr>
          <a:xfrm>
            <a:off x="12882750" y="549377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lt1"/>
                </a:solidFill>
                <a:latin typeface="+mj-lt"/>
              </a:rPr>
              <a:t>Section Heading (42 </a:t>
            </a:r>
            <a:r>
              <a:rPr lang="en" sz="4200" b="1" dirty="0" err="1">
                <a:solidFill>
                  <a:schemeClr val="lt1"/>
                </a:solidFill>
                <a:latin typeface="+mj-lt"/>
              </a:rPr>
              <a:t>pt</a:t>
            </a:r>
            <a:r>
              <a:rPr lang="en" sz="4200" b="1" dirty="0">
                <a:solidFill>
                  <a:schemeClr val="lt1"/>
                </a:solidFill>
                <a:latin typeface="+mj-lt"/>
              </a:rPr>
              <a:t>)</a:t>
            </a:r>
            <a:endParaRPr sz="4200" dirty="0">
              <a:solidFill>
                <a:schemeClr val="lt1"/>
              </a:solidFill>
              <a:latin typeface="+mj-lt"/>
            </a:endParaRPr>
          </a:p>
        </p:txBody>
      </p:sp>
      <p:sp>
        <p:nvSpPr>
          <p:cNvPr id="4" name="Google Shape;687;p22">
            <a:extLst>
              <a:ext uri="{FF2B5EF4-FFF2-40B4-BE49-F238E27FC236}">
                <a16:creationId xmlns:a16="http://schemas.microsoft.com/office/drawing/2014/main" id="{00F766F4-FCEF-ED61-4478-F8270DA0C30B}"/>
              </a:ext>
            </a:extLst>
          </p:cNvPr>
          <p:cNvSpPr txBox="1"/>
          <p:nvPr/>
        </p:nvSpPr>
        <p:spPr>
          <a:xfrm>
            <a:off x="1330721" y="6549719"/>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6" name="Google Shape;687;p22">
            <a:extLst>
              <a:ext uri="{FF2B5EF4-FFF2-40B4-BE49-F238E27FC236}">
                <a16:creationId xmlns:a16="http://schemas.microsoft.com/office/drawing/2014/main" id="{BE512C4B-D5AB-3D33-464B-5C53F5AFE6AB}"/>
              </a:ext>
            </a:extLst>
          </p:cNvPr>
          <p:cNvSpPr txBox="1"/>
          <p:nvPr/>
        </p:nvSpPr>
        <p:spPr>
          <a:xfrm>
            <a:off x="12220082" y="6564667"/>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 name="Google Shape;687;p22">
            <a:extLst>
              <a:ext uri="{FF2B5EF4-FFF2-40B4-BE49-F238E27FC236}">
                <a16:creationId xmlns:a16="http://schemas.microsoft.com/office/drawing/2014/main" id="{6C4D046A-0688-42FD-0BFE-8D568B79BEAD}"/>
              </a:ext>
            </a:extLst>
          </p:cNvPr>
          <p:cNvSpPr txBox="1"/>
          <p:nvPr/>
        </p:nvSpPr>
        <p:spPr>
          <a:xfrm>
            <a:off x="23073248" y="6511249"/>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5D69B4E3-416F-B4F0-7A9F-6FA4302128B8}"/>
              </a:ext>
            </a:extLst>
          </p:cNvPr>
          <p:cNvSpPr txBox="1"/>
          <p:nvPr/>
        </p:nvSpPr>
        <p:spPr>
          <a:xfrm>
            <a:off x="33934493" y="6585244"/>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0" name="Google Shape;687;p22">
            <a:extLst>
              <a:ext uri="{FF2B5EF4-FFF2-40B4-BE49-F238E27FC236}">
                <a16:creationId xmlns:a16="http://schemas.microsoft.com/office/drawing/2014/main" id="{0AD9198B-65D7-ACA4-B3F0-CE12093BC02F}"/>
              </a:ext>
            </a:extLst>
          </p:cNvPr>
          <p:cNvSpPr txBox="1"/>
          <p:nvPr/>
        </p:nvSpPr>
        <p:spPr>
          <a:xfrm>
            <a:off x="1361418" y="20549127"/>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3" name="Google Shape;687;p22">
            <a:extLst>
              <a:ext uri="{FF2B5EF4-FFF2-40B4-BE49-F238E27FC236}">
                <a16:creationId xmlns:a16="http://schemas.microsoft.com/office/drawing/2014/main" id="{275F37E8-2834-B6F6-66E7-AEF6BE8BD576}"/>
              </a:ext>
            </a:extLst>
          </p:cNvPr>
          <p:cNvSpPr txBox="1"/>
          <p:nvPr/>
        </p:nvSpPr>
        <p:spPr>
          <a:xfrm>
            <a:off x="23073248" y="20549127"/>
            <a:ext cx="19487231"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extLst>
      <p:ext uri="{BB962C8B-B14F-4D97-AF65-F5344CB8AC3E}">
        <p14:creationId xmlns:p14="http://schemas.microsoft.com/office/powerpoint/2010/main" val="1179434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Shape 675"/>
        <p:cNvGrpSpPr/>
        <p:nvPr/>
      </p:nvGrpSpPr>
      <p:grpSpPr>
        <a:xfrm>
          <a:off x="0" y="0"/>
          <a:ext cx="0" cy="0"/>
          <a:chOff x="0" y="0"/>
          <a:chExt cx="0" cy="0"/>
        </a:xfrm>
      </p:grpSpPr>
      <p:sp>
        <p:nvSpPr>
          <p:cNvPr id="2" name="Google Shape;676;p22">
            <a:extLst>
              <a:ext uri="{FF2B5EF4-FFF2-40B4-BE49-F238E27FC236}">
                <a16:creationId xmlns:a16="http://schemas.microsoft.com/office/drawing/2014/main" id="{49071C68-DDAA-0625-63A2-0D36BAFD0719}"/>
              </a:ext>
            </a:extLst>
          </p:cNvPr>
          <p:cNvSpPr/>
          <p:nvPr/>
        </p:nvSpPr>
        <p:spPr>
          <a:xfrm>
            <a:off x="644612" y="657049"/>
            <a:ext cx="42601975" cy="31625459"/>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7393550" y="3095264"/>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accent4"/>
                </a:solidFill>
              </a:rPr>
              <a:t>Names of poster authors, researchers, contributors (24 pt)</a:t>
            </a:r>
            <a:endParaRPr dirty="0">
              <a:solidFill>
                <a:schemeClr val="accent4"/>
              </a:solidFill>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7027938" y="1550048"/>
            <a:ext cx="9860692" cy="1200329"/>
          </a:xfrm>
          <a:prstGeom prst="rect">
            <a:avLst/>
          </a:prstGeom>
          <a:noFill/>
        </p:spPr>
        <p:txBody>
          <a:bodyPr wrap="square" rtlCol="0">
            <a:spAutoFit/>
          </a:bodyPr>
          <a:lstStyle/>
          <a:p>
            <a:pPr algn="ctr"/>
            <a:r>
              <a:rPr lang="en-US" sz="7200" b="1" dirty="0">
                <a:solidFill>
                  <a:schemeClr val="accent4"/>
                </a:solidFill>
              </a:rPr>
              <a:t>Poster Title (72 pt)</a:t>
            </a:r>
          </a:p>
        </p:txBody>
      </p:sp>
      <p:sp>
        <p:nvSpPr>
          <p:cNvPr id="57" name="Google Shape;687;p22">
            <a:extLst>
              <a:ext uri="{FF2B5EF4-FFF2-40B4-BE49-F238E27FC236}">
                <a16:creationId xmlns:a16="http://schemas.microsoft.com/office/drawing/2014/main" id="{B846E082-7314-C5E3-B2C8-5286C4E763A3}"/>
              </a:ext>
            </a:extLst>
          </p:cNvPr>
          <p:cNvSpPr txBox="1"/>
          <p:nvPr/>
        </p:nvSpPr>
        <p:spPr>
          <a:xfrm>
            <a:off x="2015420" y="5381849"/>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58" name="Google Shape;687;p22">
            <a:extLst>
              <a:ext uri="{FF2B5EF4-FFF2-40B4-BE49-F238E27FC236}">
                <a16:creationId xmlns:a16="http://schemas.microsoft.com/office/drawing/2014/main" id="{14B36850-A8A5-05CF-F3AD-E1792AEF8B98}"/>
              </a:ext>
            </a:extLst>
          </p:cNvPr>
          <p:cNvSpPr txBox="1"/>
          <p:nvPr/>
        </p:nvSpPr>
        <p:spPr>
          <a:xfrm>
            <a:off x="2046117" y="1948342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59" name="Google Shape;687;p22">
            <a:extLst>
              <a:ext uri="{FF2B5EF4-FFF2-40B4-BE49-F238E27FC236}">
                <a16:creationId xmlns:a16="http://schemas.microsoft.com/office/drawing/2014/main" id="{0B38F142-640E-C573-8CB6-6CB12853FAE4}"/>
              </a:ext>
            </a:extLst>
          </p:cNvPr>
          <p:cNvSpPr txBox="1"/>
          <p:nvPr/>
        </p:nvSpPr>
        <p:spPr>
          <a:xfrm>
            <a:off x="29233070" y="1948342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60" name="Google Shape;687;p22">
            <a:extLst>
              <a:ext uri="{FF2B5EF4-FFF2-40B4-BE49-F238E27FC236}">
                <a16:creationId xmlns:a16="http://schemas.microsoft.com/office/drawing/2014/main" id="{67CF6BBD-9407-69B0-AF37-CC9CF1866F3D}"/>
              </a:ext>
            </a:extLst>
          </p:cNvPr>
          <p:cNvSpPr txBox="1"/>
          <p:nvPr/>
        </p:nvSpPr>
        <p:spPr>
          <a:xfrm>
            <a:off x="23757947" y="549377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61" name="Google Shape;687;p22">
            <a:extLst>
              <a:ext uri="{FF2B5EF4-FFF2-40B4-BE49-F238E27FC236}">
                <a16:creationId xmlns:a16="http://schemas.microsoft.com/office/drawing/2014/main" id="{E8A0A000-831F-6F76-6756-AE081B711645}"/>
              </a:ext>
            </a:extLst>
          </p:cNvPr>
          <p:cNvSpPr txBox="1"/>
          <p:nvPr/>
        </p:nvSpPr>
        <p:spPr>
          <a:xfrm>
            <a:off x="34613863" y="5484354"/>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62" name="Google Shape;687;p22">
            <a:extLst>
              <a:ext uri="{FF2B5EF4-FFF2-40B4-BE49-F238E27FC236}">
                <a16:creationId xmlns:a16="http://schemas.microsoft.com/office/drawing/2014/main" id="{EC78A05C-4981-6DA7-4187-A7BB4BBF9F62}"/>
              </a:ext>
            </a:extLst>
          </p:cNvPr>
          <p:cNvSpPr txBox="1"/>
          <p:nvPr/>
        </p:nvSpPr>
        <p:spPr>
          <a:xfrm>
            <a:off x="12882750" y="5493777"/>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cxnSp>
        <p:nvCxnSpPr>
          <p:cNvPr id="4" name="Straight Connector 3">
            <a:extLst>
              <a:ext uri="{FF2B5EF4-FFF2-40B4-BE49-F238E27FC236}">
                <a16:creationId xmlns:a16="http://schemas.microsoft.com/office/drawing/2014/main" id="{592371CC-FC58-A50E-4C7E-014596BB47E4}"/>
              </a:ext>
            </a:extLst>
          </p:cNvPr>
          <p:cNvCxnSpPr>
            <a:cxnSpLocks/>
          </p:cNvCxnSpPr>
          <p:nvPr/>
        </p:nvCxnSpPr>
        <p:spPr>
          <a:xfrm>
            <a:off x="0" y="5029199"/>
            <a:ext cx="43891200"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C2A57294-A847-5362-CEB7-C49EFE00F3EB}"/>
              </a:ext>
            </a:extLst>
          </p:cNvPr>
          <p:cNvCxnSpPr>
            <a:cxnSpLocks/>
          </p:cNvCxnSpPr>
          <p:nvPr/>
        </p:nvCxnSpPr>
        <p:spPr>
          <a:xfrm>
            <a:off x="0" y="19108614"/>
            <a:ext cx="11105382"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A868A0E8-70A8-2E37-B19C-D06894FD2A28}"/>
              </a:ext>
            </a:extLst>
          </p:cNvPr>
          <p:cNvCxnSpPr>
            <a:cxnSpLocks/>
          </p:cNvCxnSpPr>
          <p:nvPr/>
        </p:nvCxnSpPr>
        <p:spPr>
          <a:xfrm>
            <a:off x="11105382" y="5029199"/>
            <a:ext cx="0" cy="27464657"/>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2A082F98-C393-C0B3-30DD-E2491B5EF933}"/>
              </a:ext>
            </a:extLst>
          </p:cNvPr>
          <p:cNvCxnSpPr>
            <a:cxnSpLocks/>
          </p:cNvCxnSpPr>
          <p:nvPr/>
        </p:nvCxnSpPr>
        <p:spPr>
          <a:xfrm>
            <a:off x="21924960" y="5029199"/>
            <a:ext cx="0" cy="27464657"/>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FAD33D7-9D58-8AD5-B0CF-C9FAE8241EF7}"/>
              </a:ext>
            </a:extLst>
          </p:cNvPr>
          <p:cNvCxnSpPr>
            <a:cxnSpLocks/>
          </p:cNvCxnSpPr>
          <p:nvPr/>
        </p:nvCxnSpPr>
        <p:spPr>
          <a:xfrm>
            <a:off x="32710191" y="5029199"/>
            <a:ext cx="0" cy="14079412"/>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9C12BEE-02FB-B174-5819-68D9DF45C020}"/>
              </a:ext>
            </a:extLst>
          </p:cNvPr>
          <p:cNvCxnSpPr>
            <a:cxnSpLocks/>
          </p:cNvCxnSpPr>
          <p:nvPr/>
        </p:nvCxnSpPr>
        <p:spPr>
          <a:xfrm>
            <a:off x="21945599" y="19108611"/>
            <a:ext cx="21300988"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sp>
        <p:nvSpPr>
          <p:cNvPr id="5" name="Google Shape;687;p22">
            <a:extLst>
              <a:ext uri="{FF2B5EF4-FFF2-40B4-BE49-F238E27FC236}">
                <a16:creationId xmlns:a16="http://schemas.microsoft.com/office/drawing/2014/main" id="{8B385531-5C64-990B-CB20-F7E02CC99C90}"/>
              </a:ext>
            </a:extLst>
          </p:cNvPr>
          <p:cNvSpPr txBox="1"/>
          <p:nvPr/>
        </p:nvSpPr>
        <p:spPr>
          <a:xfrm>
            <a:off x="1330721" y="6307275"/>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9" name="Google Shape;687;p22">
            <a:extLst>
              <a:ext uri="{FF2B5EF4-FFF2-40B4-BE49-F238E27FC236}">
                <a16:creationId xmlns:a16="http://schemas.microsoft.com/office/drawing/2014/main" id="{6A7E4287-923A-25C8-71B1-F0D03B225BE8}"/>
              </a:ext>
            </a:extLst>
          </p:cNvPr>
          <p:cNvSpPr txBox="1"/>
          <p:nvPr/>
        </p:nvSpPr>
        <p:spPr>
          <a:xfrm>
            <a:off x="12202178" y="6307275"/>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1" name="Google Shape;687;p22">
            <a:extLst>
              <a:ext uri="{FF2B5EF4-FFF2-40B4-BE49-F238E27FC236}">
                <a16:creationId xmlns:a16="http://schemas.microsoft.com/office/drawing/2014/main" id="{E42B20C1-494E-0998-E294-B50C0D370832}"/>
              </a:ext>
            </a:extLst>
          </p:cNvPr>
          <p:cNvSpPr txBox="1"/>
          <p:nvPr/>
        </p:nvSpPr>
        <p:spPr>
          <a:xfrm>
            <a:off x="23073248" y="6307275"/>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2" name="Google Shape;687;p22">
            <a:extLst>
              <a:ext uri="{FF2B5EF4-FFF2-40B4-BE49-F238E27FC236}">
                <a16:creationId xmlns:a16="http://schemas.microsoft.com/office/drawing/2014/main" id="{22EBFCC7-6947-BD7C-288A-27DD99BC9292}"/>
              </a:ext>
            </a:extLst>
          </p:cNvPr>
          <p:cNvSpPr txBox="1"/>
          <p:nvPr/>
        </p:nvSpPr>
        <p:spPr>
          <a:xfrm>
            <a:off x="33665396" y="6307275"/>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3" name="Google Shape;687;p22">
            <a:extLst>
              <a:ext uri="{FF2B5EF4-FFF2-40B4-BE49-F238E27FC236}">
                <a16:creationId xmlns:a16="http://schemas.microsoft.com/office/drawing/2014/main" id="{5749D3A5-3CFD-9106-8B76-AD326DC77CE4}"/>
              </a:ext>
            </a:extLst>
          </p:cNvPr>
          <p:cNvSpPr txBox="1"/>
          <p:nvPr/>
        </p:nvSpPr>
        <p:spPr>
          <a:xfrm>
            <a:off x="22824124" y="20304880"/>
            <a:ext cx="1977213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6" name="Google Shape;687;p22">
            <a:extLst>
              <a:ext uri="{FF2B5EF4-FFF2-40B4-BE49-F238E27FC236}">
                <a16:creationId xmlns:a16="http://schemas.microsoft.com/office/drawing/2014/main" id="{9B1C7E41-F382-588A-7327-E10B247AFB58}"/>
              </a:ext>
            </a:extLst>
          </p:cNvPr>
          <p:cNvSpPr txBox="1"/>
          <p:nvPr/>
        </p:nvSpPr>
        <p:spPr>
          <a:xfrm>
            <a:off x="1294943" y="20299249"/>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extLst>
      <p:ext uri="{BB962C8B-B14F-4D97-AF65-F5344CB8AC3E}">
        <p14:creationId xmlns:p14="http://schemas.microsoft.com/office/powerpoint/2010/main" val="1168742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33046"/>
        </a:solidFill>
        <a:effectLst/>
      </p:bgPr>
    </p:bg>
    <p:spTree>
      <p:nvGrpSpPr>
        <p:cNvPr id="1" name="Shape 675"/>
        <p:cNvGrpSpPr/>
        <p:nvPr/>
      </p:nvGrpSpPr>
      <p:grpSpPr>
        <a:xfrm>
          <a:off x="0" y="0"/>
          <a:ext cx="0" cy="0"/>
          <a:chOff x="0" y="0"/>
          <a:chExt cx="0" cy="0"/>
        </a:xfrm>
      </p:grpSpPr>
      <p:sp>
        <p:nvSpPr>
          <p:cNvPr id="2" name="Google Shape;676;p22">
            <a:extLst>
              <a:ext uri="{FF2B5EF4-FFF2-40B4-BE49-F238E27FC236}">
                <a16:creationId xmlns:a16="http://schemas.microsoft.com/office/drawing/2014/main" id="{BFBBE297-A754-4624-AA6A-018DD9ACDCBA}"/>
              </a:ext>
            </a:extLst>
          </p:cNvPr>
          <p:cNvSpPr/>
          <p:nvPr/>
        </p:nvSpPr>
        <p:spPr>
          <a:xfrm>
            <a:off x="698921" y="718532"/>
            <a:ext cx="42518726" cy="3784386"/>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dirty="0"/>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7393550" y="3003824"/>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accent1"/>
                </a:solidFill>
              </a:rPr>
              <a:t>Names of poster authors, researchers, contributors (24 pt)</a:t>
            </a:r>
            <a:endParaRPr dirty="0">
              <a:solidFill>
                <a:schemeClr val="accent1"/>
              </a:solidFill>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7015254" y="1508384"/>
            <a:ext cx="9860692" cy="1200329"/>
          </a:xfrm>
          <a:prstGeom prst="rect">
            <a:avLst/>
          </a:prstGeom>
          <a:noFill/>
        </p:spPr>
        <p:txBody>
          <a:bodyPr wrap="square" rtlCol="0">
            <a:spAutoFit/>
          </a:bodyPr>
          <a:lstStyle/>
          <a:p>
            <a:pPr algn="ctr"/>
            <a:r>
              <a:rPr lang="en-US" sz="7200" b="1" dirty="0">
                <a:solidFill>
                  <a:schemeClr val="accent1"/>
                </a:solidFill>
              </a:rPr>
              <a:t>Poster Title (72 pt)</a:t>
            </a:r>
          </a:p>
        </p:txBody>
      </p:sp>
      <p:sp>
        <p:nvSpPr>
          <p:cNvPr id="9" name="Google Shape;676;p22">
            <a:extLst>
              <a:ext uri="{FF2B5EF4-FFF2-40B4-BE49-F238E27FC236}">
                <a16:creationId xmlns:a16="http://schemas.microsoft.com/office/drawing/2014/main" id="{2F5AAA15-F009-C70A-C065-C09C09E7A6D0}"/>
              </a:ext>
            </a:extLst>
          </p:cNvPr>
          <p:cNvSpPr/>
          <p:nvPr/>
        </p:nvSpPr>
        <p:spPr>
          <a:xfrm>
            <a:off x="698921" y="5190075"/>
            <a:ext cx="9950980" cy="12950952"/>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 name="Google Shape;676;p22">
            <a:extLst>
              <a:ext uri="{FF2B5EF4-FFF2-40B4-BE49-F238E27FC236}">
                <a16:creationId xmlns:a16="http://schemas.microsoft.com/office/drawing/2014/main" id="{B18FB541-5EC2-D120-F646-17EEEFD610D3}"/>
              </a:ext>
            </a:extLst>
          </p:cNvPr>
          <p:cNvSpPr/>
          <p:nvPr/>
        </p:nvSpPr>
        <p:spPr>
          <a:xfrm>
            <a:off x="11554836" y="5190075"/>
            <a:ext cx="9950980" cy="27009793"/>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 name="Google Shape;676;p22">
            <a:extLst>
              <a:ext uri="{FF2B5EF4-FFF2-40B4-BE49-F238E27FC236}">
                <a16:creationId xmlns:a16="http://schemas.microsoft.com/office/drawing/2014/main" id="{08957260-5A3E-D23A-25C7-38895A6C66FD}"/>
              </a:ext>
            </a:extLst>
          </p:cNvPr>
          <p:cNvSpPr/>
          <p:nvPr/>
        </p:nvSpPr>
        <p:spPr>
          <a:xfrm>
            <a:off x="22410751" y="5255259"/>
            <a:ext cx="9950980" cy="12885768"/>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6" name="Google Shape;676;p22">
            <a:extLst>
              <a:ext uri="{FF2B5EF4-FFF2-40B4-BE49-F238E27FC236}">
                <a16:creationId xmlns:a16="http://schemas.microsoft.com/office/drawing/2014/main" id="{996BB5ED-3598-E421-AEF8-63DA8E217E71}"/>
              </a:ext>
            </a:extLst>
          </p:cNvPr>
          <p:cNvSpPr/>
          <p:nvPr/>
        </p:nvSpPr>
        <p:spPr>
          <a:xfrm>
            <a:off x="33266667" y="5255259"/>
            <a:ext cx="9950980" cy="12885768"/>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8" name="Google Shape;676;p22">
            <a:extLst>
              <a:ext uri="{FF2B5EF4-FFF2-40B4-BE49-F238E27FC236}">
                <a16:creationId xmlns:a16="http://schemas.microsoft.com/office/drawing/2014/main" id="{6226B590-969A-D61C-7AD8-AB4CAF2703F6}"/>
              </a:ext>
            </a:extLst>
          </p:cNvPr>
          <p:cNvSpPr/>
          <p:nvPr/>
        </p:nvSpPr>
        <p:spPr>
          <a:xfrm>
            <a:off x="668224" y="18893368"/>
            <a:ext cx="9950980" cy="133065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7" name="Google Shape;676;p22">
            <a:extLst>
              <a:ext uri="{FF2B5EF4-FFF2-40B4-BE49-F238E27FC236}">
                <a16:creationId xmlns:a16="http://schemas.microsoft.com/office/drawing/2014/main" id="{78F724C0-84D3-1967-2FEE-CB8ED3577ED9}"/>
              </a:ext>
            </a:extLst>
          </p:cNvPr>
          <p:cNvSpPr/>
          <p:nvPr/>
        </p:nvSpPr>
        <p:spPr>
          <a:xfrm>
            <a:off x="22505081" y="18893368"/>
            <a:ext cx="20712566" cy="13306499"/>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7" name="Google Shape;687;p22">
            <a:extLst>
              <a:ext uri="{FF2B5EF4-FFF2-40B4-BE49-F238E27FC236}">
                <a16:creationId xmlns:a16="http://schemas.microsoft.com/office/drawing/2014/main" id="{B846E082-7314-C5E3-B2C8-5286C4E763A3}"/>
              </a:ext>
            </a:extLst>
          </p:cNvPr>
          <p:cNvSpPr txBox="1"/>
          <p:nvPr/>
        </p:nvSpPr>
        <p:spPr>
          <a:xfrm>
            <a:off x="2015420" y="5628032"/>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58" name="Google Shape;687;p22">
            <a:extLst>
              <a:ext uri="{FF2B5EF4-FFF2-40B4-BE49-F238E27FC236}">
                <a16:creationId xmlns:a16="http://schemas.microsoft.com/office/drawing/2014/main" id="{14B36850-A8A5-05CF-F3AD-E1792AEF8B98}"/>
              </a:ext>
            </a:extLst>
          </p:cNvPr>
          <p:cNvSpPr txBox="1"/>
          <p:nvPr/>
        </p:nvSpPr>
        <p:spPr>
          <a:xfrm>
            <a:off x="2046117" y="19328444"/>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59" name="Google Shape;687;p22">
            <a:extLst>
              <a:ext uri="{FF2B5EF4-FFF2-40B4-BE49-F238E27FC236}">
                <a16:creationId xmlns:a16="http://schemas.microsoft.com/office/drawing/2014/main" id="{0B38F142-640E-C573-8CB6-6CB12853FAE4}"/>
              </a:ext>
            </a:extLst>
          </p:cNvPr>
          <p:cNvSpPr txBox="1"/>
          <p:nvPr/>
        </p:nvSpPr>
        <p:spPr>
          <a:xfrm>
            <a:off x="29233070" y="19328444"/>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60" name="Google Shape;687;p22">
            <a:extLst>
              <a:ext uri="{FF2B5EF4-FFF2-40B4-BE49-F238E27FC236}">
                <a16:creationId xmlns:a16="http://schemas.microsoft.com/office/drawing/2014/main" id="{67CF6BBD-9407-69B0-AF37-CC9CF1866F3D}"/>
              </a:ext>
            </a:extLst>
          </p:cNvPr>
          <p:cNvSpPr txBox="1"/>
          <p:nvPr/>
        </p:nvSpPr>
        <p:spPr>
          <a:xfrm>
            <a:off x="23757947" y="5628032"/>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61" name="Google Shape;687;p22">
            <a:extLst>
              <a:ext uri="{FF2B5EF4-FFF2-40B4-BE49-F238E27FC236}">
                <a16:creationId xmlns:a16="http://schemas.microsoft.com/office/drawing/2014/main" id="{E8A0A000-831F-6F76-6756-AE081B711645}"/>
              </a:ext>
            </a:extLst>
          </p:cNvPr>
          <p:cNvSpPr txBox="1"/>
          <p:nvPr/>
        </p:nvSpPr>
        <p:spPr>
          <a:xfrm>
            <a:off x="34568019" y="5628032"/>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62" name="Google Shape;687;p22">
            <a:extLst>
              <a:ext uri="{FF2B5EF4-FFF2-40B4-BE49-F238E27FC236}">
                <a16:creationId xmlns:a16="http://schemas.microsoft.com/office/drawing/2014/main" id="{EC78A05C-4981-6DA7-4187-A7BB4BBF9F62}"/>
              </a:ext>
            </a:extLst>
          </p:cNvPr>
          <p:cNvSpPr txBox="1"/>
          <p:nvPr/>
        </p:nvSpPr>
        <p:spPr>
          <a:xfrm>
            <a:off x="12879686" y="5628032"/>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chemeClr val="accent4"/>
                </a:solidFill>
                <a:latin typeface="+mj-lt"/>
              </a:rPr>
              <a:t>Section Heading (42 </a:t>
            </a:r>
            <a:r>
              <a:rPr lang="en" sz="4200" b="1" dirty="0" err="1">
                <a:solidFill>
                  <a:schemeClr val="accent4"/>
                </a:solidFill>
                <a:latin typeface="+mj-lt"/>
              </a:rPr>
              <a:t>pt</a:t>
            </a:r>
            <a:r>
              <a:rPr lang="en" sz="4200" b="1" dirty="0">
                <a:solidFill>
                  <a:schemeClr val="accent4"/>
                </a:solidFill>
                <a:latin typeface="+mj-lt"/>
              </a:rPr>
              <a:t>)</a:t>
            </a:r>
            <a:endParaRPr sz="4200" dirty="0">
              <a:solidFill>
                <a:schemeClr val="accent4"/>
              </a:solidFill>
              <a:latin typeface="+mj-lt"/>
            </a:endParaRPr>
          </a:p>
        </p:txBody>
      </p:sp>
      <p:sp>
        <p:nvSpPr>
          <p:cNvPr id="3" name="Google Shape;687;p22">
            <a:extLst>
              <a:ext uri="{FF2B5EF4-FFF2-40B4-BE49-F238E27FC236}">
                <a16:creationId xmlns:a16="http://schemas.microsoft.com/office/drawing/2014/main" id="{95997F14-13E6-5BA5-6540-EEDA7E598402}"/>
              </a:ext>
            </a:extLst>
          </p:cNvPr>
          <p:cNvSpPr txBox="1"/>
          <p:nvPr/>
        </p:nvSpPr>
        <p:spPr>
          <a:xfrm>
            <a:off x="1330721" y="6483120"/>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5" name="Google Shape;687;p22">
            <a:extLst>
              <a:ext uri="{FF2B5EF4-FFF2-40B4-BE49-F238E27FC236}">
                <a16:creationId xmlns:a16="http://schemas.microsoft.com/office/drawing/2014/main" id="{CC5E2A81-519F-CA58-36CF-BBCCA948B989}"/>
              </a:ext>
            </a:extLst>
          </p:cNvPr>
          <p:cNvSpPr txBox="1"/>
          <p:nvPr/>
        </p:nvSpPr>
        <p:spPr>
          <a:xfrm>
            <a:off x="12202178" y="6483120"/>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6" name="Google Shape;687;p22">
            <a:extLst>
              <a:ext uri="{FF2B5EF4-FFF2-40B4-BE49-F238E27FC236}">
                <a16:creationId xmlns:a16="http://schemas.microsoft.com/office/drawing/2014/main" id="{9478FD6C-D925-C261-218B-404FF63AC96E}"/>
              </a:ext>
            </a:extLst>
          </p:cNvPr>
          <p:cNvSpPr txBox="1"/>
          <p:nvPr/>
        </p:nvSpPr>
        <p:spPr>
          <a:xfrm>
            <a:off x="23073248" y="6483120"/>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 name="Google Shape;687;p22">
            <a:extLst>
              <a:ext uri="{FF2B5EF4-FFF2-40B4-BE49-F238E27FC236}">
                <a16:creationId xmlns:a16="http://schemas.microsoft.com/office/drawing/2014/main" id="{B1D95300-822F-5CB8-0CB7-E9C64970E414}"/>
              </a:ext>
            </a:extLst>
          </p:cNvPr>
          <p:cNvSpPr txBox="1"/>
          <p:nvPr/>
        </p:nvSpPr>
        <p:spPr>
          <a:xfrm>
            <a:off x="33883320" y="6483120"/>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8" name="Google Shape;687;p22">
            <a:extLst>
              <a:ext uri="{FF2B5EF4-FFF2-40B4-BE49-F238E27FC236}">
                <a16:creationId xmlns:a16="http://schemas.microsoft.com/office/drawing/2014/main" id="{B70DF16F-762A-E230-9997-187772C18D52}"/>
              </a:ext>
            </a:extLst>
          </p:cNvPr>
          <p:cNvSpPr txBox="1"/>
          <p:nvPr/>
        </p:nvSpPr>
        <p:spPr>
          <a:xfrm>
            <a:off x="23073248" y="20199373"/>
            <a:ext cx="1952300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0" name="Google Shape;687;p22">
            <a:extLst>
              <a:ext uri="{FF2B5EF4-FFF2-40B4-BE49-F238E27FC236}">
                <a16:creationId xmlns:a16="http://schemas.microsoft.com/office/drawing/2014/main" id="{E5957E88-B809-41B8-A20F-56779ECE561E}"/>
              </a:ext>
            </a:extLst>
          </p:cNvPr>
          <p:cNvSpPr txBox="1"/>
          <p:nvPr/>
        </p:nvSpPr>
        <p:spPr>
          <a:xfrm>
            <a:off x="1294943" y="20193742"/>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extLst>
      <p:ext uri="{BB962C8B-B14F-4D97-AF65-F5344CB8AC3E}">
        <p14:creationId xmlns:p14="http://schemas.microsoft.com/office/powerpoint/2010/main" val="1524138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595959"/>
        </a:solidFill>
        <a:effectLst/>
      </p:bgPr>
    </p:bg>
    <p:spTree>
      <p:nvGrpSpPr>
        <p:cNvPr id="1" name="Shape 675"/>
        <p:cNvGrpSpPr/>
        <p:nvPr/>
      </p:nvGrpSpPr>
      <p:grpSpPr>
        <a:xfrm>
          <a:off x="0" y="0"/>
          <a:ext cx="0" cy="0"/>
          <a:chOff x="0" y="0"/>
          <a:chExt cx="0" cy="0"/>
        </a:xfrm>
      </p:grpSpPr>
      <p:sp>
        <p:nvSpPr>
          <p:cNvPr id="29" name="Google Shape;691;p22">
            <a:extLst>
              <a:ext uri="{FF2B5EF4-FFF2-40B4-BE49-F238E27FC236}">
                <a16:creationId xmlns:a16="http://schemas.microsoft.com/office/drawing/2014/main" id="{9361DC20-412A-AA2A-8963-0F38003BF87E}"/>
              </a:ext>
            </a:extLst>
          </p:cNvPr>
          <p:cNvSpPr txBox="1"/>
          <p:nvPr/>
        </p:nvSpPr>
        <p:spPr>
          <a:xfrm>
            <a:off x="17393550" y="3003824"/>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bg1"/>
                </a:solidFill>
              </a:rPr>
              <a:t>Names of poster authors, researchers, contributors (24 pt)</a:t>
            </a:r>
            <a:endParaRPr dirty="0">
              <a:solidFill>
                <a:schemeClr val="bg1"/>
              </a:solidFill>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7015254" y="1508384"/>
            <a:ext cx="9860692" cy="1200329"/>
          </a:xfrm>
          <a:prstGeom prst="rect">
            <a:avLst/>
          </a:prstGeom>
          <a:noFill/>
        </p:spPr>
        <p:txBody>
          <a:bodyPr wrap="square" rtlCol="0">
            <a:spAutoFit/>
          </a:bodyPr>
          <a:lstStyle/>
          <a:p>
            <a:pPr algn="ctr"/>
            <a:r>
              <a:rPr lang="en-US" sz="7200" b="1" dirty="0">
                <a:solidFill>
                  <a:schemeClr val="bg1"/>
                </a:solidFill>
              </a:rPr>
              <a:t>Poster Title (72 pt)</a:t>
            </a:r>
          </a:p>
        </p:txBody>
      </p:sp>
      <p:sp>
        <p:nvSpPr>
          <p:cNvPr id="9" name="Google Shape;676;p22">
            <a:extLst>
              <a:ext uri="{FF2B5EF4-FFF2-40B4-BE49-F238E27FC236}">
                <a16:creationId xmlns:a16="http://schemas.microsoft.com/office/drawing/2014/main" id="{2F5AAA15-F009-C70A-C065-C09C09E7A6D0}"/>
              </a:ext>
            </a:extLst>
          </p:cNvPr>
          <p:cNvSpPr/>
          <p:nvPr/>
        </p:nvSpPr>
        <p:spPr>
          <a:xfrm>
            <a:off x="698921" y="5190075"/>
            <a:ext cx="9950980" cy="12950952"/>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 name="Google Shape;676;p22">
            <a:extLst>
              <a:ext uri="{FF2B5EF4-FFF2-40B4-BE49-F238E27FC236}">
                <a16:creationId xmlns:a16="http://schemas.microsoft.com/office/drawing/2014/main" id="{B18FB541-5EC2-D120-F646-17EEEFD610D3}"/>
              </a:ext>
            </a:extLst>
          </p:cNvPr>
          <p:cNvSpPr/>
          <p:nvPr/>
        </p:nvSpPr>
        <p:spPr>
          <a:xfrm>
            <a:off x="11554836" y="5190075"/>
            <a:ext cx="9950980" cy="27009793"/>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 name="Google Shape;676;p22">
            <a:extLst>
              <a:ext uri="{FF2B5EF4-FFF2-40B4-BE49-F238E27FC236}">
                <a16:creationId xmlns:a16="http://schemas.microsoft.com/office/drawing/2014/main" id="{08957260-5A3E-D23A-25C7-38895A6C66FD}"/>
              </a:ext>
            </a:extLst>
          </p:cNvPr>
          <p:cNvSpPr/>
          <p:nvPr/>
        </p:nvSpPr>
        <p:spPr>
          <a:xfrm>
            <a:off x="22410751" y="5255259"/>
            <a:ext cx="9950980" cy="12885768"/>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6" name="Google Shape;676;p22">
            <a:extLst>
              <a:ext uri="{FF2B5EF4-FFF2-40B4-BE49-F238E27FC236}">
                <a16:creationId xmlns:a16="http://schemas.microsoft.com/office/drawing/2014/main" id="{996BB5ED-3598-E421-AEF8-63DA8E217E71}"/>
              </a:ext>
            </a:extLst>
          </p:cNvPr>
          <p:cNvSpPr/>
          <p:nvPr/>
        </p:nvSpPr>
        <p:spPr>
          <a:xfrm>
            <a:off x="33266667" y="5255259"/>
            <a:ext cx="9950980" cy="12885768"/>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8" name="Google Shape;676;p22">
            <a:extLst>
              <a:ext uri="{FF2B5EF4-FFF2-40B4-BE49-F238E27FC236}">
                <a16:creationId xmlns:a16="http://schemas.microsoft.com/office/drawing/2014/main" id="{6226B590-969A-D61C-7AD8-AB4CAF2703F6}"/>
              </a:ext>
            </a:extLst>
          </p:cNvPr>
          <p:cNvSpPr/>
          <p:nvPr/>
        </p:nvSpPr>
        <p:spPr>
          <a:xfrm>
            <a:off x="668224" y="18893368"/>
            <a:ext cx="9950980" cy="133065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7" name="Google Shape;676;p22">
            <a:extLst>
              <a:ext uri="{FF2B5EF4-FFF2-40B4-BE49-F238E27FC236}">
                <a16:creationId xmlns:a16="http://schemas.microsoft.com/office/drawing/2014/main" id="{78F724C0-84D3-1967-2FEE-CB8ED3577ED9}"/>
              </a:ext>
            </a:extLst>
          </p:cNvPr>
          <p:cNvSpPr/>
          <p:nvPr/>
        </p:nvSpPr>
        <p:spPr>
          <a:xfrm>
            <a:off x="22505081" y="18893368"/>
            <a:ext cx="20712566" cy="13306499"/>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7" name="Google Shape;687;p22">
            <a:extLst>
              <a:ext uri="{FF2B5EF4-FFF2-40B4-BE49-F238E27FC236}">
                <a16:creationId xmlns:a16="http://schemas.microsoft.com/office/drawing/2014/main" id="{B846E082-7314-C5E3-B2C8-5286C4E763A3}"/>
              </a:ext>
            </a:extLst>
          </p:cNvPr>
          <p:cNvSpPr txBox="1"/>
          <p:nvPr/>
        </p:nvSpPr>
        <p:spPr>
          <a:xfrm>
            <a:off x="2015420" y="5628032"/>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rgbClr val="8D2A4D"/>
                </a:solidFill>
                <a:latin typeface="+mj-lt"/>
              </a:rPr>
              <a:t>Section Heading (42 </a:t>
            </a:r>
            <a:r>
              <a:rPr lang="en" sz="4200" b="1" dirty="0" err="1">
                <a:solidFill>
                  <a:srgbClr val="8D2A4D"/>
                </a:solidFill>
                <a:latin typeface="+mj-lt"/>
              </a:rPr>
              <a:t>pt</a:t>
            </a:r>
            <a:r>
              <a:rPr lang="en" sz="4200" b="1" dirty="0">
                <a:solidFill>
                  <a:srgbClr val="8D2A4D"/>
                </a:solidFill>
                <a:latin typeface="+mj-lt"/>
              </a:rPr>
              <a:t>)</a:t>
            </a:r>
            <a:endParaRPr sz="4200" dirty="0">
              <a:solidFill>
                <a:srgbClr val="8D2A4D"/>
              </a:solidFill>
              <a:latin typeface="+mj-lt"/>
            </a:endParaRPr>
          </a:p>
        </p:txBody>
      </p:sp>
      <p:sp>
        <p:nvSpPr>
          <p:cNvPr id="58" name="Google Shape;687;p22">
            <a:extLst>
              <a:ext uri="{FF2B5EF4-FFF2-40B4-BE49-F238E27FC236}">
                <a16:creationId xmlns:a16="http://schemas.microsoft.com/office/drawing/2014/main" id="{14B36850-A8A5-05CF-F3AD-E1792AEF8B98}"/>
              </a:ext>
            </a:extLst>
          </p:cNvPr>
          <p:cNvSpPr txBox="1"/>
          <p:nvPr/>
        </p:nvSpPr>
        <p:spPr>
          <a:xfrm>
            <a:off x="2046117" y="19328444"/>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rgbClr val="8D2A4D"/>
                </a:solidFill>
                <a:latin typeface="+mj-lt"/>
              </a:rPr>
              <a:t>Section Heading (42 </a:t>
            </a:r>
            <a:r>
              <a:rPr lang="en" sz="4200" b="1" dirty="0" err="1">
                <a:solidFill>
                  <a:srgbClr val="8D2A4D"/>
                </a:solidFill>
                <a:latin typeface="+mj-lt"/>
              </a:rPr>
              <a:t>pt</a:t>
            </a:r>
            <a:r>
              <a:rPr lang="en" sz="4200" b="1" dirty="0">
                <a:solidFill>
                  <a:srgbClr val="8D2A4D"/>
                </a:solidFill>
                <a:latin typeface="+mj-lt"/>
              </a:rPr>
              <a:t>)</a:t>
            </a:r>
            <a:endParaRPr sz="4200" dirty="0">
              <a:solidFill>
                <a:srgbClr val="8D2A4D"/>
              </a:solidFill>
              <a:latin typeface="+mj-lt"/>
            </a:endParaRPr>
          </a:p>
        </p:txBody>
      </p:sp>
      <p:sp>
        <p:nvSpPr>
          <p:cNvPr id="59" name="Google Shape;687;p22">
            <a:extLst>
              <a:ext uri="{FF2B5EF4-FFF2-40B4-BE49-F238E27FC236}">
                <a16:creationId xmlns:a16="http://schemas.microsoft.com/office/drawing/2014/main" id="{0B38F142-640E-C573-8CB6-6CB12853FAE4}"/>
              </a:ext>
            </a:extLst>
          </p:cNvPr>
          <p:cNvSpPr txBox="1"/>
          <p:nvPr/>
        </p:nvSpPr>
        <p:spPr>
          <a:xfrm>
            <a:off x="29233070" y="19328444"/>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rgbClr val="8D2A4D"/>
                </a:solidFill>
                <a:latin typeface="+mj-lt"/>
              </a:rPr>
              <a:t>Section Heading (42 </a:t>
            </a:r>
            <a:r>
              <a:rPr lang="en" sz="4200" b="1" dirty="0" err="1">
                <a:solidFill>
                  <a:srgbClr val="8D2A4D"/>
                </a:solidFill>
                <a:latin typeface="+mj-lt"/>
              </a:rPr>
              <a:t>pt</a:t>
            </a:r>
            <a:r>
              <a:rPr lang="en" sz="4200" b="1" dirty="0">
                <a:solidFill>
                  <a:srgbClr val="8D2A4D"/>
                </a:solidFill>
                <a:latin typeface="+mj-lt"/>
              </a:rPr>
              <a:t>)</a:t>
            </a:r>
            <a:endParaRPr sz="4200" dirty="0">
              <a:solidFill>
                <a:srgbClr val="8D2A4D"/>
              </a:solidFill>
              <a:latin typeface="+mj-lt"/>
            </a:endParaRPr>
          </a:p>
        </p:txBody>
      </p:sp>
      <p:sp>
        <p:nvSpPr>
          <p:cNvPr id="60" name="Google Shape;687;p22">
            <a:extLst>
              <a:ext uri="{FF2B5EF4-FFF2-40B4-BE49-F238E27FC236}">
                <a16:creationId xmlns:a16="http://schemas.microsoft.com/office/drawing/2014/main" id="{67CF6BBD-9407-69B0-AF37-CC9CF1866F3D}"/>
              </a:ext>
            </a:extLst>
          </p:cNvPr>
          <p:cNvSpPr txBox="1"/>
          <p:nvPr/>
        </p:nvSpPr>
        <p:spPr>
          <a:xfrm>
            <a:off x="23757947" y="5628032"/>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rgbClr val="8D2A4D"/>
                </a:solidFill>
                <a:latin typeface="+mj-lt"/>
              </a:rPr>
              <a:t>Section Heading (42 </a:t>
            </a:r>
            <a:r>
              <a:rPr lang="en" sz="4200" b="1" dirty="0" err="1">
                <a:solidFill>
                  <a:srgbClr val="8D2A4D"/>
                </a:solidFill>
                <a:latin typeface="+mj-lt"/>
              </a:rPr>
              <a:t>pt</a:t>
            </a:r>
            <a:r>
              <a:rPr lang="en" sz="4200" b="1" dirty="0">
                <a:solidFill>
                  <a:srgbClr val="8D2A4D"/>
                </a:solidFill>
                <a:latin typeface="+mj-lt"/>
              </a:rPr>
              <a:t>)</a:t>
            </a:r>
            <a:endParaRPr sz="4200" dirty="0">
              <a:solidFill>
                <a:srgbClr val="8D2A4D"/>
              </a:solidFill>
              <a:latin typeface="+mj-lt"/>
            </a:endParaRPr>
          </a:p>
        </p:txBody>
      </p:sp>
      <p:sp>
        <p:nvSpPr>
          <p:cNvPr id="61" name="Google Shape;687;p22">
            <a:extLst>
              <a:ext uri="{FF2B5EF4-FFF2-40B4-BE49-F238E27FC236}">
                <a16:creationId xmlns:a16="http://schemas.microsoft.com/office/drawing/2014/main" id="{E8A0A000-831F-6F76-6756-AE081B711645}"/>
              </a:ext>
            </a:extLst>
          </p:cNvPr>
          <p:cNvSpPr txBox="1"/>
          <p:nvPr/>
        </p:nvSpPr>
        <p:spPr>
          <a:xfrm>
            <a:off x="34568019" y="5628032"/>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rgbClr val="8D2A4D"/>
                </a:solidFill>
                <a:latin typeface="+mj-lt"/>
              </a:rPr>
              <a:t>Section Heading (42 </a:t>
            </a:r>
            <a:r>
              <a:rPr lang="en" sz="4200" b="1" dirty="0" err="1">
                <a:solidFill>
                  <a:srgbClr val="8D2A4D"/>
                </a:solidFill>
                <a:latin typeface="+mj-lt"/>
              </a:rPr>
              <a:t>pt</a:t>
            </a:r>
            <a:r>
              <a:rPr lang="en" sz="4200" b="1" dirty="0">
                <a:solidFill>
                  <a:srgbClr val="8D2A4D"/>
                </a:solidFill>
                <a:latin typeface="+mj-lt"/>
              </a:rPr>
              <a:t>)</a:t>
            </a:r>
            <a:endParaRPr sz="4200" dirty="0">
              <a:solidFill>
                <a:srgbClr val="8D2A4D"/>
              </a:solidFill>
              <a:latin typeface="+mj-lt"/>
            </a:endParaRPr>
          </a:p>
        </p:txBody>
      </p:sp>
      <p:sp>
        <p:nvSpPr>
          <p:cNvPr id="62" name="Google Shape;687;p22">
            <a:extLst>
              <a:ext uri="{FF2B5EF4-FFF2-40B4-BE49-F238E27FC236}">
                <a16:creationId xmlns:a16="http://schemas.microsoft.com/office/drawing/2014/main" id="{EC78A05C-4981-6DA7-4187-A7BB4BBF9F62}"/>
              </a:ext>
            </a:extLst>
          </p:cNvPr>
          <p:cNvSpPr txBox="1"/>
          <p:nvPr/>
        </p:nvSpPr>
        <p:spPr>
          <a:xfrm>
            <a:off x="12879686" y="5628032"/>
            <a:ext cx="7256588" cy="107089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200" b="1" dirty="0">
                <a:solidFill>
                  <a:srgbClr val="8D2A4D"/>
                </a:solidFill>
                <a:latin typeface="+mj-lt"/>
              </a:rPr>
              <a:t>Section Heading (42 </a:t>
            </a:r>
            <a:r>
              <a:rPr lang="en" sz="4200" b="1" dirty="0" err="1">
                <a:solidFill>
                  <a:srgbClr val="8D2A4D"/>
                </a:solidFill>
                <a:latin typeface="+mj-lt"/>
              </a:rPr>
              <a:t>pt</a:t>
            </a:r>
            <a:r>
              <a:rPr lang="en" sz="4200" b="1" dirty="0">
                <a:solidFill>
                  <a:srgbClr val="8D2A4D"/>
                </a:solidFill>
                <a:latin typeface="+mj-lt"/>
              </a:rPr>
              <a:t>)</a:t>
            </a:r>
            <a:endParaRPr sz="4200" dirty="0">
              <a:solidFill>
                <a:srgbClr val="8D2A4D"/>
              </a:solidFill>
              <a:latin typeface="+mj-lt"/>
            </a:endParaRPr>
          </a:p>
        </p:txBody>
      </p:sp>
      <p:cxnSp>
        <p:nvCxnSpPr>
          <p:cNvPr id="3" name="Straight Connector 2">
            <a:extLst>
              <a:ext uri="{FF2B5EF4-FFF2-40B4-BE49-F238E27FC236}">
                <a16:creationId xmlns:a16="http://schemas.microsoft.com/office/drawing/2014/main" id="{64A75967-5721-C970-1FB8-EEAFDD5D9911}"/>
              </a:ext>
            </a:extLst>
          </p:cNvPr>
          <p:cNvCxnSpPr>
            <a:cxnSpLocks/>
          </p:cNvCxnSpPr>
          <p:nvPr/>
        </p:nvCxnSpPr>
        <p:spPr>
          <a:xfrm>
            <a:off x="1231637" y="6770774"/>
            <a:ext cx="8933377"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0738C85-4A58-DDE3-F7EC-073C35E4E0F1}"/>
              </a:ext>
            </a:extLst>
          </p:cNvPr>
          <p:cNvCxnSpPr>
            <a:cxnSpLocks/>
          </p:cNvCxnSpPr>
          <p:nvPr/>
        </p:nvCxnSpPr>
        <p:spPr>
          <a:xfrm>
            <a:off x="12041291" y="6770774"/>
            <a:ext cx="8933377"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8A4B4A7-71DD-D799-6FFC-06F977B1A42A}"/>
              </a:ext>
            </a:extLst>
          </p:cNvPr>
          <p:cNvCxnSpPr>
            <a:cxnSpLocks/>
          </p:cNvCxnSpPr>
          <p:nvPr/>
        </p:nvCxnSpPr>
        <p:spPr>
          <a:xfrm>
            <a:off x="22919552" y="6770774"/>
            <a:ext cx="8933377"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C940E28-BBB9-70AC-220B-91C5B4406289}"/>
              </a:ext>
            </a:extLst>
          </p:cNvPr>
          <p:cNvCxnSpPr>
            <a:cxnSpLocks/>
          </p:cNvCxnSpPr>
          <p:nvPr/>
        </p:nvCxnSpPr>
        <p:spPr>
          <a:xfrm>
            <a:off x="33729624" y="6796759"/>
            <a:ext cx="8933377"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5D30BB9-2774-D9A1-A3F1-DD55C7DCE294}"/>
              </a:ext>
            </a:extLst>
          </p:cNvPr>
          <p:cNvCxnSpPr>
            <a:cxnSpLocks/>
          </p:cNvCxnSpPr>
          <p:nvPr/>
        </p:nvCxnSpPr>
        <p:spPr>
          <a:xfrm>
            <a:off x="22998651" y="20460427"/>
            <a:ext cx="19725426"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84C3B57A-90B9-C215-9F28-D73856B362E2}"/>
              </a:ext>
            </a:extLst>
          </p:cNvPr>
          <p:cNvCxnSpPr>
            <a:cxnSpLocks/>
          </p:cNvCxnSpPr>
          <p:nvPr/>
        </p:nvCxnSpPr>
        <p:spPr>
          <a:xfrm>
            <a:off x="1207722" y="20460427"/>
            <a:ext cx="8933377" cy="0"/>
          </a:xfrm>
          <a:prstGeom prst="line">
            <a:avLst/>
          </a:prstGeom>
          <a:ln w="38100">
            <a:solidFill>
              <a:srgbClr val="8D2A4D"/>
            </a:solidFill>
          </a:ln>
        </p:spPr>
        <p:style>
          <a:lnRef idx="1">
            <a:schemeClr val="accent1"/>
          </a:lnRef>
          <a:fillRef idx="0">
            <a:schemeClr val="accent1"/>
          </a:fillRef>
          <a:effectRef idx="0">
            <a:schemeClr val="accent1"/>
          </a:effectRef>
          <a:fontRef idx="minor">
            <a:schemeClr val="tx1"/>
          </a:fontRef>
        </p:style>
      </p:cxnSp>
      <p:sp>
        <p:nvSpPr>
          <p:cNvPr id="2" name="Google Shape;687;p22">
            <a:extLst>
              <a:ext uri="{FF2B5EF4-FFF2-40B4-BE49-F238E27FC236}">
                <a16:creationId xmlns:a16="http://schemas.microsoft.com/office/drawing/2014/main" id="{08927070-6451-C624-026F-6F4E08617BFE}"/>
              </a:ext>
            </a:extLst>
          </p:cNvPr>
          <p:cNvSpPr txBox="1"/>
          <p:nvPr/>
        </p:nvSpPr>
        <p:spPr>
          <a:xfrm>
            <a:off x="1330721" y="6799642"/>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4" name="Google Shape;687;p22">
            <a:extLst>
              <a:ext uri="{FF2B5EF4-FFF2-40B4-BE49-F238E27FC236}">
                <a16:creationId xmlns:a16="http://schemas.microsoft.com/office/drawing/2014/main" id="{D522BA17-1A29-33C0-79AF-D81FF30DC33A}"/>
              </a:ext>
            </a:extLst>
          </p:cNvPr>
          <p:cNvSpPr txBox="1"/>
          <p:nvPr/>
        </p:nvSpPr>
        <p:spPr>
          <a:xfrm>
            <a:off x="12202178" y="6799642"/>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5" name="Google Shape;687;p22">
            <a:extLst>
              <a:ext uri="{FF2B5EF4-FFF2-40B4-BE49-F238E27FC236}">
                <a16:creationId xmlns:a16="http://schemas.microsoft.com/office/drawing/2014/main" id="{5BCC56D7-2AFC-BFE6-BB74-7AF388D86D6F}"/>
              </a:ext>
            </a:extLst>
          </p:cNvPr>
          <p:cNvSpPr txBox="1"/>
          <p:nvPr/>
        </p:nvSpPr>
        <p:spPr>
          <a:xfrm>
            <a:off x="23073247" y="6799642"/>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6" name="Google Shape;687;p22">
            <a:extLst>
              <a:ext uri="{FF2B5EF4-FFF2-40B4-BE49-F238E27FC236}">
                <a16:creationId xmlns:a16="http://schemas.microsoft.com/office/drawing/2014/main" id="{C9668FA4-A2D5-A3F2-8B59-D7EA48FBBDC3}"/>
              </a:ext>
            </a:extLst>
          </p:cNvPr>
          <p:cNvSpPr txBox="1"/>
          <p:nvPr/>
        </p:nvSpPr>
        <p:spPr>
          <a:xfrm>
            <a:off x="33883319" y="6799642"/>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7" name="Google Shape;687;p22">
            <a:extLst>
              <a:ext uri="{FF2B5EF4-FFF2-40B4-BE49-F238E27FC236}">
                <a16:creationId xmlns:a16="http://schemas.microsoft.com/office/drawing/2014/main" id="{4E8DE2D7-EEF0-6882-F05F-DFB376955156}"/>
              </a:ext>
            </a:extLst>
          </p:cNvPr>
          <p:cNvSpPr txBox="1"/>
          <p:nvPr/>
        </p:nvSpPr>
        <p:spPr>
          <a:xfrm>
            <a:off x="23073248" y="20551064"/>
            <a:ext cx="19523009"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0" name="Google Shape;687;p22">
            <a:extLst>
              <a:ext uri="{FF2B5EF4-FFF2-40B4-BE49-F238E27FC236}">
                <a16:creationId xmlns:a16="http://schemas.microsoft.com/office/drawing/2014/main" id="{716095A3-850F-7394-0A5B-43432B59516E}"/>
              </a:ext>
            </a:extLst>
          </p:cNvPr>
          <p:cNvSpPr txBox="1"/>
          <p:nvPr/>
        </p:nvSpPr>
        <p:spPr>
          <a:xfrm>
            <a:off x="1294943" y="20545433"/>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extLst>
      <p:ext uri="{BB962C8B-B14F-4D97-AF65-F5344CB8AC3E}">
        <p14:creationId xmlns:p14="http://schemas.microsoft.com/office/powerpoint/2010/main" val="380689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75"/>
        <p:cNvGrpSpPr/>
        <p:nvPr/>
      </p:nvGrpSpPr>
      <p:grpSpPr>
        <a:xfrm>
          <a:off x="0" y="0"/>
          <a:ext cx="0" cy="0"/>
          <a:chOff x="0" y="0"/>
          <a:chExt cx="0" cy="0"/>
        </a:xfrm>
      </p:grpSpPr>
      <p:sp>
        <p:nvSpPr>
          <p:cNvPr id="5" name="Google Shape;686;p22">
            <a:extLst>
              <a:ext uri="{FF2B5EF4-FFF2-40B4-BE49-F238E27FC236}">
                <a16:creationId xmlns:a16="http://schemas.microsoft.com/office/drawing/2014/main" id="{3CF67D80-EA1E-CADB-437E-C987C289A780}"/>
              </a:ext>
            </a:extLst>
          </p:cNvPr>
          <p:cNvSpPr/>
          <p:nvPr/>
        </p:nvSpPr>
        <p:spPr>
          <a:xfrm>
            <a:off x="0" y="0"/>
            <a:ext cx="43891200" cy="4572001"/>
          </a:xfrm>
          <a:prstGeom prst="rect">
            <a:avLst/>
          </a:prstGeom>
          <a:solidFill>
            <a:srgbClr val="67417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7200" b="1" dirty="0">
              <a:solidFill>
                <a:schemeClr val="lt1"/>
              </a:solidFill>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7393550" y="3003824"/>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bg1"/>
                </a:solidFill>
              </a:rPr>
              <a:t>Names of poster authors, researchers, contributors (24 pt)</a:t>
            </a:r>
            <a:endParaRPr dirty="0">
              <a:solidFill>
                <a:schemeClr val="bg1"/>
              </a:solidFill>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7015254" y="1508384"/>
            <a:ext cx="9860692" cy="1200329"/>
          </a:xfrm>
          <a:prstGeom prst="rect">
            <a:avLst/>
          </a:prstGeom>
          <a:noFill/>
        </p:spPr>
        <p:txBody>
          <a:bodyPr wrap="square" rtlCol="0">
            <a:spAutoFit/>
          </a:bodyPr>
          <a:lstStyle/>
          <a:p>
            <a:pPr algn="ctr"/>
            <a:r>
              <a:rPr lang="en-US" sz="7200" b="1" dirty="0">
                <a:solidFill>
                  <a:schemeClr val="bg1"/>
                </a:solidFill>
              </a:rPr>
              <a:t>Poster Title (72 pt)</a:t>
            </a:r>
          </a:p>
        </p:txBody>
      </p:sp>
      <p:sp>
        <p:nvSpPr>
          <p:cNvPr id="9" name="Google Shape;676;p22">
            <a:extLst>
              <a:ext uri="{FF2B5EF4-FFF2-40B4-BE49-F238E27FC236}">
                <a16:creationId xmlns:a16="http://schemas.microsoft.com/office/drawing/2014/main" id="{2F5AAA15-F009-C70A-C065-C09C09E7A6D0}"/>
              </a:ext>
            </a:extLst>
          </p:cNvPr>
          <p:cNvSpPr/>
          <p:nvPr/>
        </p:nvSpPr>
        <p:spPr>
          <a:xfrm>
            <a:off x="698921" y="5190075"/>
            <a:ext cx="9950980" cy="12950952"/>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 name="Google Shape;676;p22">
            <a:extLst>
              <a:ext uri="{FF2B5EF4-FFF2-40B4-BE49-F238E27FC236}">
                <a16:creationId xmlns:a16="http://schemas.microsoft.com/office/drawing/2014/main" id="{B18FB541-5EC2-D120-F646-17EEEFD610D3}"/>
              </a:ext>
            </a:extLst>
          </p:cNvPr>
          <p:cNvSpPr/>
          <p:nvPr/>
        </p:nvSpPr>
        <p:spPr>
          <a:xfrm>
            <a:off x="11554836" y="5190075"/>
            <a:ext cx="9950980" cy="27009793"/>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 name="Google Shape;676;p22">
            <a:extLst>
              <a:ext uri="{FF2B5EF4-FFF2-40B4-BE49-F238E27FC236}">
                <a16:creationId xmlns:a16="http://schemas.microsoft.com/office/drawing/2014/main" id="{08957260-5A3E-D23A-25C7-38895A6C66FD}"/>
              </a:ext>
            </a:extLst>
          </p:cNvPr>
          <p:cNvSpPr/>
          <p:nvPr/>
        </p:nvSpPr>
        <p:spPr>
          <a:xfrm>
            <a:off x="22410751" y="5255259"/>
            <a:ext cx="9950980" cy="12885768"/>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6" name="Google Shape;676;p22">
            <a:extLst>
              <a:ext uri="{FF2B5EF4-FFF2-40B4-BE49-F238E27FC236}">
                <a16:creationId xmlns:a16="http://schemas.microsoft.com/office/drawing/2014/main" id="{996BB5ED-3598-E421-AEF8-63DA8E217E71}"/>
              </a:ext>
            </a:extLst>
          </p:cNvPr>
          <p:cNvSpPr/>
          <p:nvPr/>
        </p:nvSpPr>
        <p:spPr>
          <a:xfrm>
            <a:off x="33266667" y="5255259"/>
            <a:ext cx="9950980" cy="12885768"/>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8" name="Google Shape;676;p22">
            <a:extLst>
              <a:ext uri="{FF2B5EF4-FFF2-40B4-BE49-F238E27FC236}">
                <a16:creationId xmlns:a16="http://schemas.microsoft.com/office/drawing/2014/main" id="{6226B590-969A-D61C-7AD8-AB4CAF2703F6}"/>
              </a:ext>
            </a:extLst>
          </p:cNvPr>
          <p:cNvSpPr/>
          <p:nvPr/>
        </p:nvSpPr>
        <p:spPr>
          <a:xfrm>
            <a:off x="668224" y="18893368"/>
            <a:ext cx="9950980" cy="133065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7" name="Google Shape;676;p22">
            <a:extLst>
              <a:ext uri="{FF2B5EF4-FFF2-40B4-BE49-F238E27FC236}">
                <a16:creationId xmlns:a16="http://schemas.microsoft.com/office/drawing/2014/main" id="{78F724C0-84D3-1967-2FEE-CB8ED3577ED9}"/>
              </a:ext>
            </a:extLst>
          </p:cNvPr>
          <p:cNvSpPr/>
          <p:nvPr/>
        </p:nvSpPr>
        <p:spPr>
          <a:xfrm>
            <a:off x="22505081" y="18893368"/>
            <a:ext cx="20712566" cy="13306499"/>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7" name="Google Shape;687;p22">
            <a:extLst>
              <a:ext uri="{FF2B5EF4-FFF2-40B4-BE49-F238E27FC236}">
                <a16:creationId xmlns:a16="http://schemas.microsoft.com/office/drawing/2014/main" id="{B846E082-7314-C5E3-B2C8-5286C4E763A3}"/>
              </a:ext>
            </a:extLst>
          </p:cNvPr>
          <p:cNvSpPr txBox="1"/>
          <p:nvPr/>
        </p:nvSpPr>
        <p:spPr>
          <a:xfrm>
            <a:off x="1207722" y="5691269"/>
            <a:ext cx="7256588" cy="107089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674172"/>
                </a:solidFill>
                <a:latin typeface="+mj-lt"/>
              </a:rPr>
              <a:t>Section Heading (42 </a:t>
            </a:r>
            <a:r>
              <a:rPr lang="en" sz="4200" b="1" dirty="0" err="1">
                <a:solidFill>
                  <a:srgbClr val="674172"/>
                </a:solidFill>
                <a:latin typeface="+mj-lt"/>
              </a:rPr>
              <a:t>pt</a:t>
            </a:r>
            <a:r>
              <a:rPr lang="en" sz="4200" b="1" dirty="0">
                <a:solidFill>
                  <a:srgbClr val="674172"/>
                </a:solidFill>
                <a:latin typeface="+mj-lt"/>
              </a:rPr>
              <a:t>)</a:t>
            </a:r>
            <a:endParaRPr sz="4200" dirty="0">
              <a:solidFill>
                <a:srgbClr val="674172"/>
              </a:solidFill>
              <a:latin typeface="+mj-lt"/>
            </a:endParaRPr>
          </a:p>
        </p:txBody>
      </p:sp>
      <p:sp>
        <p:nvSpPr>
          <p:cNvPr id="58" name="Google Shape;687;p22">
            <a:extLst>
              <a:ext uri="{FF2B5EF4-FFF2-40B4-BE49-F238E27FC236}">
                <a16:creationId xmlns:a16="http://schemas.microsoft.com/office/drawing/2014/main" id="{14B36850-A8A5-05CF-F3AD-E1792AEF8B98}"/>
              </a:ext>
            </a:extLst>
          </p:cNvPr>
          <p:cNvSpPr txBox="1"/>
          <p:nvPr/>
        </p:nvSpPr>
        <p:spPr>
          <a:xfrm>
            <a:off x="1231637" y="19389537"/>
            <a:ext cx="7256588" cy="107089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674172"/>
                </a:solidFill>
                <a:latin typeface="+mj-lt"/>
              </a:rPr>
              <a:t>Section Heading (42 </a:t>
            </a:r>
            <a:r>
              <a:rPr lang="en" sz="4200" b="1" dirty="0" err="1">
                <a:solidFill>
                  <a:srgbClr val="674172"/>
                </a:solidFill>
                <a:latin typeface="+mj-lt"/>
              </a:rPr>
              <a:t>pt</a:t>
            </a:r>
            <a:r>
              <a:rPr lang="en" sz="4200" b="1" dirty="0">
                <a:solidFill>
                  <a:srgbClr val="674172"/>
                </a:solidFill>
                <a:latin typeface="+mj-lt"/>
              </a:rPr>
              <a:t>)</a:t>
            </a:r>
            <a:endParaRPr sz="4200" dirty="0">
              <a:solidFill>
                <a:srgbClr val="674172"/>
              </a:solidFill>
              <a:latin typeface="+mj-lt"/>
            </a:endParaRPr>
          </a:p>
        </p:txBody>
      </p:sp>
      <p:sp>
        <p:nvSpPr>
          <p:cNvPr id="59" name="Google Shape;687;p22">
            <a:extLst>
              <a:ext uri="{FF2B5EF4-FFF2-40B4-BE49-F238E27FC236}">
                <a16:creationId xmlns:a16="http://schemas.microsoft.com/office/drawing/2014/main" id="{0B38F142-640E-C573-8CB6-6CB12853FAE4}"/>
              </a:ext>
            </a:extLst>
          </p:cNvPr>
          <p:cNvSpPr txBox="1"/>
          <p:nvPr/>
        </p:nvSpPr>
        <p:spPr>
          <a:xfrm>
            <a:off x="22998651" y="19389537"/>
            <a:ext cx="7256588" cy="107089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674172"/>
                </a:solidFill>
                <a:latin typeface="+mj-lt"/>
              </a:rPr>
              <a:t>Section Heading (42 </a:t>
            </a:r>
            <a:r>
              <a:rPr lang="en" sz="4200" b="1" dirty="0" err="1">
                <a:solidFill>
                  <a:srgbClr val="674172"/>
                </a:solidFill>
                <a:latin typeface="+mj-lt"/>
              </a:rPr>
              <a:t>pt</a:t>
            </a:r>
            <a:r>
              <a:rPr lang="en" sz="4200" b="1" dirty="0">
                <a:solidFill>
                  <a:srgbClr val="674172"/>
                </a:solidFill>
                <a:latin typeface="+mj-lt"/>
              </a:rPr>
              <a:t>)</a:t>
            </a:r>
            <a:endParaRPr sz="4200" dirty="0">
              <a:solidFill>
                <a:srgbClr val="674172"/>
              </a:solidFill>
              <a:latin typeface="+mj-lt"/>
            </a:endParaRPr>
          </a:p>
        </p:txBody>
      </p:sp>
      <p:sp>
        <p:nvSpPr>
          <p:cNvPr id="60" name="Google Shape;687;p22">
            <a:extLst>
              <a:ext uri="{FF2B5EF4-FFF2-40B4-BE49-F238E27FC236}">
                <a16:creationId xmlns:a16="http://schemas.microsoft.com/office/drawing/2014/main" id="{67CF6BBD-9407-69B0-AF37-CC9CF1866F3D}"/>
              </a:ext>
            </a:extLst>
          </p:cNvPr>
          <p:cNvSpPr txBox="1"/>
          <p:nvPr/>
        </p:nvSpPr>
        <p:spPr>
          <a:xfrm>
            <a:off x="22998651" y="5628032"/>
            <a:ext cx="7256588" cy="107089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674172"/>
                </a:solidFill>
                <a:latin typeface="+mj-lt"/>
              </a:rPr>
              <a:t>Section Heading (42 </a:t>
            </a:r>
            <a:r>
              <a:rPr lang="en" sz="4200" b="1" dirty="0" err="1">
                <a:solidFill>
                  <a:srgbClr val="674172"/>
                </a:solidFill>
                <a:latin typeface="+mj-lt"/>
              </a:rPr>
              <a:t>pt</a:t>
            </a:r>
            <a:r>
              <a:rPr lang="en" sz="4200" b="1" dirty="0">
                <a:solidFill>
                  <a:srgbClr val="674172"/>
                </a:solidFill>
                <a:latin typeface="+mj-lt"/>
              </a:rPr>
              <a:t>)</a:t>
            </a:r>
            <a:endParaRPr sz="4200" dirty="0">
              <a:solidFill>
                <a:srgbClr val="674172"/>
              </a:solidFill>
              <a:latin typeface="+mj-lt"/>
            </a:endParaRPr>
          </a:p>
        </p:txBody>
      </p:sp>
      <p:sp>
        <p:nvSpPr>
          <p:cNvPr id="61" name="Google Shape;687;p22">
            <a:extLst>
              <a:ext uri="{FF2B5EF4-FFF2-40B4-BE49-F238E27FC236}">
                <a16:creationId xmlns:a16="http://schemas.microsoft.com/office/drawing/2014/main" id="{E8A0A000-831F-6F76-6756-AE081B711645}"/>
              </a:ext>
            </a:extLst>
          </p:cNvPr>
          <p:cNvSpPr txBox="1"/>
          <p:nvPr/>
        </p:nvSpPr>
        <p:spPr>
          <a:xfrm>
            <a:off x="33742642" y="5628032"/>
            <a:ext cx="7256588" cy="107089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674172"/>
                </a:solidFill>
                <a:latin typeface="+mj-lt"/>
              </a:rPr>
              <a:t>Section Heading (42 </a:t>
            </a:r>
            <a:r>
              <a:rPr lang="en" sz="4200" b="1" dirty="0" err="1">
                <a:solidFill>
                  <a:srgbClr val="674172"/>
                </a:solidFill>
                <a:latin typeface="+mj-lt"/>
              </a:rPr>
              <a:t>pt</a:t>
            </a:r>
            <a:r>
              <a:rPr lang="en" sz="4200" b="1" dirty="0">
                <a:solidFill>
                  <a:srgbClr val="674172"/>
                </a:solidFill>
                <a:latin typeface="+mj-lt"/>
              </a:rPr>
              <a:t>)</a:t>
            </a:r>
            <a:endParaRPr sz="4200" dirty="0">
              <a:solidFill>
                <a:srgbClr val="674172"/>
              </a:solidFill>
              <a:latin typeface="+mj-lt"/>
            </a:endParaRPr>
          </a:p>
        </p:txBody>
      </p:sp>
      <p:sp>
        <p:nvSpPr>
          <p:cNvPr id="62" name="Google Shape;687;p22">
            <a:extLst>
              <a:ext uri="{FF2B5EF4-FFF2-40B4-BE49-F238E27FC236}">
                <a16:creationId xmlns:a16="http://schemas.microsoft.com/office/drawing/2014/main" id="{EC78A05C-4981-6DA7-4187-A7BB4BBF9F62}"/>
              </a:ext>
            </a:extLst>
          </p:cNvPr>
          <p:cNvSpPr txBox="1"/>
          <p:nvPr/>
        </p:nvSpPr>
        <p:spPr>
          <a:xfrm>
            <a:off x="12041291" y="5628032"/>
            <a:ext cx="7256588" cy="107089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674172"/>
                </a:solidFill>
                <a:latin typeface="+mj-lt"/>
              </a:rPr>
              <a:t>Section Heading (42 </a:t>
            </a:r>
            <a:r>
              <a:rPr lang="en" sz="4200" b="1" dirty="0" err="1">
                <a:solidFill>
                  <a:srgbClr val="674172"/>
                </a:solidFill>
                <a:latin typeface="+mj-lt"/>
              </a:rPr>
              <a:t>pt</a:t>
            </a:r>
            <a:r>
              <a:rPr lang="en" sz="4200" b="1" dirty="0">
                <a:solidFill>
                  <a:srgbClr val="674172"/>
                </a:solidFill>
                <a:latin typeface="+mj-lt"/>
              </a:rPr>
              <a:t>)</a:t>
            </a:r>
            <a:endParaRPr sz="4200" dirty="0">
              <a:solidFill>
                <a:srgbClr val="674172"/>
              </a:solidFill>
              <a:latin typeface="+mj-lt"/>
            </a:endParaRPr>
          </a:p>
        </p:txBody>
      </p:sp>
      <p:sp>
        <p:nvSpPr>
          <p:cNvPr id="12" name="Google Shape;687;p22">
            <a:extLst>
              <a:ext uri="{FF2B5EF4-FFF2-40B4-BE49-F238E27FC236}">
                <a16:creationId xmlns:a16="http://schemas.microsoft.com/office/drawing/2014/main" id="{4F38FD38-663C-3C99-40DC-5572799B3342}"/>
              </a:ext>
            </a:extLst>
          </p:cNvPr>
          <p:cNvSpPr txBox="1"/>
          <p:nvPr/>
        </p:nvSpPr>
        <p:spPr>
          <a:xfrm>
            <a:off x="1231637" y="6698922"/>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3" name="Google Shape;687;p22">
            <a:extLst>
              <a:ext uri="{FF2B5EF4-FFF2-40B4-BE49-F238E27FC236}">
                <a16:creationId xmlns:a16="http://schemas.microsoft.com/office/drawing/2014/main" id="{350F0B22-3F68-9EEC-C820-F66E005F852E}"/>
              </a:ext>
            </a:extLst>
          </p:cNvPr>
          <p:cNvSpPr txBox="1"/>
          <p:nvPr/>
        </p:nvSpPr>
        <p:spPr>
          <a:xfrm>
            <a:off x="12041015" y="6698922"/>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5" name="Google Shape;687;p22">
            <a:extLst>
              <a:ext uri="{FF2B5EF4-FFF2-40B4-BE49-F238E27FC236}">
                <a16:creationId xmlns:a16="http://schemas.microsoft.com/office/drawing/2014/main" id="{4BB75417-0D1D-CC3E-C68B-825ED90C0387}"/>
              </a:ext>
            </a:extLst>
          </p:cNvPr>
          <p:cNvSpPr txBox="1"/>
          <p:nvPr/>
        </p:nvSpPr>
        <p:spPr>
          <a:xfrm>
            <a:off x="22998651" y="6698922"/>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7" name="Google Shape;687;p22">
            <a:extLst>
              <a:ext uri="{FF2B5EF4-FFF2-40B4-BE49-F238E27FC236}">
                <a16:creationId xmlns:a16="http://schemas.microsoft.com/office/drawing/2014/main" id="{331E3C1A-542A-EDC2-2BE1-2A126F5B0C89}"/>
              </a:ext>
            </a:extLst>
          </p:cNvPr>
          <p:cNvSpPr txBox="1"/>
          <p:nvPr/>
        </p:nvSpPr>
        <p:spPr>
          <a:xfrm>
            <a:off x="33742642" y="6698922"/>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9" name="Google Shape;687;p22">
            <a:extLst>
              <a:ext uri="{FF2B5EF4-FFF2-40B4-BE49-F238E27FC236}">
                <a16:creationId xmlns:a16="http://schemas.microsoft.com/office/drawing/2014/main" id="{018D9EFF-D310-1735-F9E5-85450F923F22}"/>
              </a:ext>
            </a:extLst>
          </p:cNvPr>
          <p:cNvSpPr txBox="1"/>
          <p:nvPr/>
        </p:nvSpPr>
        <p:spPr>
          <a:xfrm>
            <a:off x="23030820" y="20354920"/>
            <a:ext cx="1977213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0" name="Google Shape;687;p22">
            <a:extLst>
              <a:ext uri="{FF2B5EF4-FFF2-40B4-BE49-F238E27FC236}">
                <a16:creationId xmlns:a16="http://schemas.microsoft.com/office/drawing/2014/main" id="{241F69C7-B448-A30C-1B3B-07F5F2D3A479}"/>
              </a:ext>
            </a:extLst>
          </p:cNvPr>
          <p:cNvSpPr txBox="1"/>
          <p:nvPr/>
        </p:nvSpPr>
        <p:spPr>
          <a:xfrm>
            <a:off x="1231637" y="20354920"/>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cxnSp>
        <p:nvCxnSpPr>
          <p:cNvPr id="2" name="Straight Connector 1">
            <a:extLst>
              <a:ext uri="{FF2B5EF4-FFF2-40B4-BE49-F238E27FC236}">
                <a16:creationId xmlns:a16="http://schemas.microsoft.com/office/drawing/2014/main" id="{0C93A3EC-2640-A0C7-4E5F-26C24BEF9FEC}"/>
              </a:ext>
            </a:extLst>
          </p:cNvPr>
          <p:cNvCxnSpPr>
            <a:cxnSpLocks/>
          </p:cNvCxnSpPr>
          <p:nvPr/>
        </p:nvCxnSpPr>
        <p:spPr>
          <a:xfrm>
            <a:off x="1231637" y="6770774"/>
            <a:ext cx="8933377"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C0F7978E-0B99-C39B-EB2F-C941765EE785}"/>
              </a:ext>
            </a:extLst>
          </p:cNvPr>
          <p:cNvCxnSpPr>
            <a:cxnSpLocks/>
          </p:cNvCxnSpPr>
          <p:nvPr/>
        </p:nvCxnSpPr>
        <p:spPr>
          <a:xfrm>
            <a:off x="12041291" y="6770774"/>
            <a:ext cx="8933377"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F5CDAE33-44B8-27FD-C0FB-978D90806558}"/>
              </a:ext>
            </a:extLst>
          </p:cNvPr>
          <p:cNvCxnSpPr>
            <a:cxnSpLocks/>
          </p:cNvCxnSpPr>
          <p:nvPr/>
        </p:nvCxnSpPr>
        <p:spPr>
          <a:xfrm>
            <a:off x="22919552" y="6770774"/>
            <a:ext cx="8933377"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DBA88D63-9A6B-8CB6-AD3A-6481823A4D5D}"/>
              </a:ext>
            </a:extLst>
          </p:cNvPr>
          <p:cNvCxnSpPr>
            <a:cxnSpLocks/>
          </p:cNvCxnSpPr>
          <p:nvPr/>
        </p:nvCxnSpPr>
        <p:spPr>
          <a:xfrm>
            <a:off x="33729624" y="6796759"/>
            <a:ext cx="8933377"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DFAF0DA-DE62-C3EE-6B19-28AFB4F49363}"/>
              </a:ext>
            </a:extLst>
          </p:cNvPr>
          <p:cNvCxnSpPr>
            <a:cxnSpLocks/>
          </p:cNvCxnSpPr>
          <p:nvPr/>
        </p:nvCxnSpPr>
        <p:spPr>
          <a:xfrm>
            <a:off x="22998651" y="20460427"/>
            <a:ext cx="19725426"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ADD53BD-BBC7-8CA5-00F5-2FF8B1430656}"/>
              </a:ext>
            </a:extLst>
          </p:cNvPr>
          <p:cNvCxnSpPr>
            <a:cxnSpLocks/>
          </p:cNvCxnSpPr>
          <p:nvPr/>
        </p:nvCxnSpPr>
        <p:spPr>
          <a:xfrm>
            <a:off x="1207722" y="20460427"/>
            <a:ext cx="8933377" cy="0"/>
          </a:xfrm>
          <a:prstGeom prst="line">
            <a:avLst/>
          </a:prstGeom>
          <a:ln w="101600">
            <a:solidFill>
              <a:srgbClr val="6741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6791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75"/>
        <p:cNvGrpSpPr/>
        <p:nvPr/>
      </p:nvGrpSpPr>
      <p:grpSpPr>
        <a:xfrm>
          <a:off x="0" y="0"/>
          <a:ext cx="0" cy="0"/>
          <a:chOff x="0" y="0"/>
          <a:chExt cx="0" cy="0"/>
        </a:xfrm>
      </p:grpSpPr>
      <p:sp>
        <p:nvSpPr>
          <p:cNvPr id="5" name="Google Shape;686;p22">
            <a:extLst>
              <a:ext uri="{FF2B5EF4-FFF2-40B4-BE49-F238E27FC236}">
                <a16:creationId xmlns:a16="http://schemas.microsoft.com/office/drawing/2014/main" id="{3CF67D80-EA1E-CADB-437E-C987C289A780}"/>
              </a:ext>
            </a:extLst>
          </p:cNvPr>
          <p:cNvSpPr/>
          <p:nvPr/>
        </p:nvSpPr>
        <p:spPr>
          <a:xfrm>
            <a:off x="0" y="0"/>
            <a:ext cx="43891200" cy="4572001"/>
          </a:xfrm>
          <a:prstGeom prst="rect">
            <a:avLst/>
          </a:prstGeom>
          <a:solidFill>
            <a:srgbClr val="414D4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7200" b="1" dirty="0">
              <a:solidFill>
                <a:schemeClr val="lt1"/>
              </a:solidFill>
            </a:endParaRPr>
          </a:p>
        </p:txBody>
      </p:sp>
      <p:sp>
        <p:nvSpPr>
          <p:cNvPr id="29" name="Google Shape;691;p22">
            <a:extLst>
              <a:ext uri="{FF2B5EF4-FFF2-40B4-BE49-F238E27FC236}">
                <a16:creationId xmlns:a16="http://schemas.microsoft.com/office/drawing/2014/main" id="{9361DC20-412A-AA2A-8963-0F38003BF87E}"/>
              </a:ext>
            </a:extLst>
          </p:cNvPr>
          <p:cNvSpPr txBox="1"/>
          <p:nvPr/>
        </p:nvSpPr>
        <p:spPr>
          <a:xfrm>
            <a:off x="17393550" y="3003824"/>
            <a:ext cx="9104100" cy="74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bg1"/>
                </a:solidFill>
              </a:rPr>
              <a:t>Names of poster authors, researchers, contributors (24 pt)</a:t>
            </a:r>
            <a:endParaRPr dirty="0">
              <a:solidFill>
                <a:schemeClr val="bg1"/>
              </a:solidFill>
            </a:endParaRPr>
          </a:p>
        </p:txBody>
      </p:sp>
      <p:sp>
        <p:nvSpPr>
          <p:cNvPr id="48" name="TextBox 47">
            <a:extLst>
              <a:ext uri="{FF2B5EF4-FFF2-40B4-BE49-F238E27FC236}">
                <a16:creationId xmlns:a16="http://schemas.microsoft.com/office/drawing/2014/main" id="{2D5749A0-51F4-A3AB-36FC-5C214B23E1BF}"/>
              </a:ext>
            </a:extLst>
          </p:cNvPr>
          <p:cNvSpPr txBox="1"/>
          <p:nvPr/>
        </p:nvSpPr>
        <p:spPr>
          <a:xfrm>
            <a:off x="17015254" y="1508384"/>
            <a:ext cx="9860692" cy="1200329"/>
          </a:xfrm>
          <a:prstGeom prst="rect">
            <a:avLst/>
          </a:prstGeom>
          <a:noFill/>
        </p:spPr>
        <p:txBody>
          <a:bodyPr wrap="square" rtlCol="0">
            <a:spAutoFit/>
          </a:bodyPr>
          <a:lstStyle/>
          <a:p>
            <a:pPr algn="ctr"/>
            <a:r>
              <a:rPr lang="en-US" sz="7200" b="1" dirty="0">
                <a:solidFill>
                  <a:schemeClr val="bg1"/>
                </a:solidFill>
              </a:rPr>
              <a:t>Poster Title (72 pt)</a:t>
            </a:r>
          </a:p>
        </p:txBody>
      </p:sp>
      <p:sp>
        <p:nvSpPr>
          <p:cNvPr id="9" name="Google Shape;676;p22">
            <a:extLst>
              <a:ext uri="{FF2B5EF4-FFF2-40B4-BE49-F238E27FC236}">
                <a16:creationId xmlns:a16="http://schemas.microsoft.com/office/drawing/2014/main" id="{2F5AAA15-F009-C70A-C065-C09C09E7A6D0}"/>
              </a:ext>
            </a:extLst>
          </p:cNvPr>
          <p:cNvSpPr/>
          <p:nvPr/>
        </p:nvSpPr>
        <p:spPr>
          <a:xfrm>
            <a:off x="698921" y="5190075"/>
            <a:ext cx="9950980" cy="12950952"/>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 name="Google Shape;676;p22">
            <a:extLst>
              <a:ext uri="{FF2B5EF4-FFF2-40B4-BE49-F238E27FC236}">
                <a16:creationId xmlns:a16="http://schemas.microsoft.com/office/drawing/2014/main" id="{B18FB541-5EC2-D120-F646-17EEEFD610D3}"/>
              </a:ext>
            </a:extLst>
          </p:cNvPr>
          <p:cNvSpPr/>
          <p:nvPr/>
        </p:nvSpPr>
        <p:spPr>
          <a:xfrm>
            <a:off x="11554836" y="5190075"/>
            <a:ext cx="9950980" cy="27009793"/>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 name="Google Shape;676;p22">
            <a:extLst>
              <a:ext uri="{FF2B5EF4-FFF2-40B4-BE49-F238E27FC236}">
                <a16:creationId xmlns:a16="http://schemas.microsoft.com/office/drawing/2014/main" id="{08957260-5A3E-D23A-25C7-38895A6C66FD}"/>
              </a:ext>
            </a:extLst>
          </p:cNvPr>
          <p:cNvSpPr/>
          <p:nvPr/>
        </p:nvSpPr>
        <p:spPr>
          <a:xfrm>
            <a:off x="22410751" y="5255259"/>
            <a:ext cx="9950980" cy="12885768"/>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6" name="Google Shape;676;p22">
            <a:extLst>
              <a:ext uri="{FF2B5EF4-FFF2-40B4-BE49-F238E27FC236}">
                <a16:creationId xmlns:a16="http://schemas.microsoft.com/office/drawing/2014/main" id="{996BB5ED-3598-E421-AEF8-63DA8E217E71}"/>
              </a:ext>
            </a:extLst>
          </p:cNvPr>
          <p:cNvSpPr/>
          <p:nvPr/>
        </p:nvSpPr>
        <p:spPr>
          <a:xfrm>
            <a:off x="33266667" y="5255259"/>
            <a:ext cx="9950980" cy="12885768"/>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8" name="Google Shape;676;p22">
            <a:extLst>
              <a:ext uri="{FF2B5EF4-FFF2-40B4-BE49-F238E27FC236}">
                <a16:creationId xmlns:a16="http://schemas.microsoft.com/office/drawing/2014/main" id="{6226B590-969A-D61C-7AD8-AB4CAF2703F6}"/>
              </a:ext>
            </a:extLst>
          </p:cNvPr>
          <p:cNvSpPr/>
          <p:nvPr/>
        </p:nvSpPr>
        <p:spPr>
          <a:xfrm>
            <a:off x="668224" y="18893368"/>
            <a:ext cx="9950980" cy="13306500"/>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7" name="Google Shape;676;p22">
            <a:extLst>
              <a:ext uri="{FF2B5EF4-FFF2-40B4-BE49-F238E27FC236}">
                <a16:creationId xmlns:a16="http://schemas.microsoft.com/office/drawing/2014/main" id="{78F724C0-84D3-1967-2FEE-CB8ED3577ED9}"/>
              </a:ext>
            </a:extLst>
          </p:cNvPr>
          <p:cNvSpPr/>
          <p:nvPr/>
        </p:nvSpPr>
        <p:spPr>
          <a:xfrm>
            <a:off x="22505081" y="18893368"/>
            <a:ext cx="20712566" cy="13306499"/>
          </a:xfrm>
          <a:prstGeom prst="rect">
            <a:avLst/>
          </a:prstGeom>
          <a:solidFill>
            <a:schemeClr val="bg1"/>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7" name="Google Shape;687;p22">
            <a:extLst>
              <a:ext uri="{FF2B5EF4-FFF2-40B4-BE49-F238E27FC236}">
                <a16:creationId xmlns:a16="http://schemas.microsoft.com/office/drawing/2014/main" id="{B846E082-7314-C5E3-B2C8-5286C4E763A3}"/>
              </a:ext>
            </a:extLst>
          </p:cNvPr>
          <p:cNvSpPr txBox="1"/>
          <p:nvPr/>
        </p:nvSpPr>
        <p:spPr>
          <a:xfrm>
            <a:off x="1207722" y="5691269"/>
            <a:ext cx="7256588" cy="107089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595959"/>
                </a:solidFill>
                <a:latin typeface="+mj-lt"/>
              </a:rPr>
              <a:t>Section Heading (42 </a:t>
            </a:r>
            <a:r>
              <a:rPr lang="en" sz="4200" b="1" dirty="0" err="1">
                <a:solidFill>
                  <a:srgbClr val="595959"/>
                </a:solidFill>
                <a:latin typeface="+mj-lt"/>
              </a:rPr>
              <a:t>pt</a:t>
            </a:r>
            <a:r>
              <a:rPr lang="en" sz="4200" b="1" dirty="0">
                <a:solidFill>
                  <a:srgbClr val="595959"/>
                </a:solidFill>
                <a:latin typeface="+mj-lt"/>
              </a:rPr>
              <a:t>)</a:t>
            </a:r>
            <a:endParaRPr sz="4200" dirty="0">
              <a:solidFill>
                <a:srgbClr val="595959"/>
              </a:solidFill>
              <a:latin typeface="+mj-lt"/>
            </a:endParaRPr>
          </a:p>
        </p:txBody>
      </p:sp>
      <p:sp>
        <p:nvSpPr>
          <p:cNvPr id="58" name="Google Shape;687;p22">
            <a:extLst>
              <a:ext uri="{FF2B5EF4-FFF2-40B4-BE49-F238E27FC236}">
                <a16:creationId xmlns:a16="http://schemas.microsoft.com/office/drawing/2014/main" id="{14B36850-A8A5-05CF-F3AD-E1792AEF8B98}"/>
              </a:ext>
            </a:extLst>
          </p:cNvPr>
          <p:cNvSpPr txBox="1"/>
          <p:nvPr/>
        </p:nvSpPr>
        <p:spPr>
          <a:xfrm>
            <a:off x="1231637" y="19389537"/>
            <a:ext cx="7256588" cy="107089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595959"/>
                </a:solidFill>
                <a:latin typeface="+mj-lt"/>
              </a:rPr>
              <a:t>Section Heading (42 </a:t>
            </a:r>
            <a:r>
              <a:rPr lang="en" sz="4200" b="1" dirty="0" err="1">
                <a:solidFill>
                  <a:srgbClr val="595959"/>
                </a:solidFill>
                <a:latin typeface="+mj-lt"/>
              </a:rPr>
              <a:t>pt</a:t>
            </a:r>
            <a:r>
              <a:rPr lang="en" sz="4200" b="1" dirty="0">
                <a:solidFill>
                  <a:srgbClr val="595959"/>
                </a:solidFill>
                <a:latin typeface="+mj-lt"/>
              </a:rPr>
              <a:t>)</a:t>
            </a:r>
            <a:endParaRPr sz="4200" dirty="0">
              <a:solidFill>
                <a:srgbClr val="595959"/>
              </a:solidFill>
              <a:latin typeface="+mj-lt"/>
            </a:endParaRPr>
          </a:p>
        </p:txBody>
      </p:sp>
      <p:sp>
        <p:nvSpPr>
          <p:cNvPr id="59" name="Google Shape;687;p22">
            <a:extLst>
              <a:ext uri="{FF2B5EF4-FFF2-40B4-BE49-F238E27FC236}">
                <a16:creationId xmlns:a16="http://schemas.microsoft.com/office/drawing/2014/main" id="{0B38F142-640E-C573-8CB6-6CB12853FAE4}"/>
              </a:ext>
            </a:extLst>
          </p:cNvPr>
          <p:cNvSpPr txBox="1"/>
          <p:nvPr/>
        </p:nvSpPr>
        <p:spPr>
          <a:xfrm>
            <a:off x="22998651" y="19389537"/>
            <a:ext cx="7256588" cy="107089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595959"/>
                </a:solidFill>
                <a:latin typeface="+mj-lt"/>
              </a:rPr>
              <a:t>Section Heading (42 </a:t>
            </a:r>
            <a:r>
              <a:rPr lang="en" sz="4200" b="1" dirty="0" err="1">
                <a:solidFill>
                  <a:srgbClr val="595959"/>
                </a:solidFill>
                <a:latin typeface="+mj-lt"/>
              </a:rPr>
              <a:t>pt</a:t>
            </a:r>
            <a:r>
              <a:rPr lang="en" sz="4200" b="1" dirty="0">
                <a:solidFill>
                  <a:srgbClr val="595959"/>
                </a:solidFill>
                <a:latin typeface="+mj-lt"/>
              </a:rPr>
              <a:t>)</a:t>
            </a:r>
            <a:endParaRPr sz="4200" dirty="0">
              <a:solidFill>
                <a:srgbClr val="595959"/>
              </a:solidFill>
              <a:latin typeface="+mj-lt"/>
            </a:endParaRPr>
          </a:p>
        </p:txBody>
      </p:sp>
      <p:sp>
        <p:nvSpPr>
          <p:cNvPr id="60" name="Google Shape;687;p22">
            <a:extLst>
              <a:ext uri="{FF2B5EF4-FFF2-40B4-BE49-F238E27FC236}">
                <a16:creationId xmlns:a16="http://schemas.microsoft.com/office/drawing/2014/main" id="{67CF6BBD-9407-69B0-AF37-CC9CF1866F3D}"/>
              </a:ext>
            </a:extLst>
          </p:cNvPr>
          <p:cNvSpPr txBox="1"/>
          <p:nvPr/>
        </p:nvSpPr>
        <p:spPr>
          <a:xfrm>
            <a:off x="22998651" y="5628032"/>
            <a:ext cx="7256588" cy="107089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595959"/>
                </a:solidFill>
                <a:latin typeface="+mj-lt"/>
              </a:rPr>
              <a:t>Section Heading (42 </a:t>
            </a:r>
            <a:r>
              <a:rPr lang="en" sz="4200" b="1" dirty="0" err="1">
                <a:solidFill>
                  <a:srgbClr val="595959"/>
                </a:solidFill>
                <a:latin typeface="+mj-lt"/>
              </a:rPr>
              <a:t>pt</a:t>
            </a:r>
            <a:r>
              <a:rPr lang="en" sz="4200" b="1" dirty="0">
                <a:solidFill>
                  <a:srgbClr val="595959"/>
                </a:solidFill>
                <a:latin typeface="+mj-lt"/>
              </a:rPr>
              <a:t>)</a:t>
            </a:r>
            <a:endParaRPr sz="4200" dirty="0">
              <a:solidFill>
                <a:srgbClr val="595959"/>
              </a:solidFill>
              <a:latin typeface="+mj-lt"/>
            </a:endParaRPr>
          </a:p>
        </p:txBody>
      </p:sp>
      <p:sp>
        <p:nvSpPr>
          <p:cNvPr id="61" name="Google Shape;687;p22">
            <a:extLst>
              <a:ext uri="{FF2B5EF4-FFF2-40B4-BE49-F238E27FC236}">
                <a16:creationId xmlns:a16="http://schemas.microsoft.com/office/drawing/2014/main" id="{E8A0A000-831F-6F76-6756-AE081B711645}"/>
              </a:ext>
            </a:extLst>
          </p:cNvPr>
          <p:cNvSpPr txBox="1"/>
          <p:nvPr/>
        </p:nvSpPr>
        <p:spPr>
          <a:xfrm>
            <a:off x="33742642" y="5628032"/>
            <a:ext cx="7256588" cy="107089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595959"/>
                </a:solidFill>
                <a:latin typeface="+mj-lt"/>
              </a:rPr>
              <a:t>Section Heading (42 </a:t>
            </a:r>
            <a:r>
              <a:rPr lang="en" sz="4200" b="1" dirty="0" err="1">
                <a:solidFill>
                  <a:srgbClr val="595959"/>
                </a:solidFill>
                <a:latin typeface="+mj-lt"/>
              </a:rPr>
              <a:t>pt</a:t>
            </a:r>
            <a:r>
              <a:rPr lang="en" sz="4200" b="1" dirty="0">
                <a:solidFill>
                  <a:srgbClr val="595959"/>
                </a:solidFill>
                <a:latin typeface="+mj-lt"/>
              </a:rPr>
              <a:t>)</a:t>
            </a:r>
            <a:endParaRPr sz="4200" dirty="0">
              <a:solidFill>
                <a:srgbClr val="595959"/>
              </a:solidFill>
              <a:latin typeface="+mj-lt"/>
            </a:endParaRPr>
          </a:p>
        </p:txBody>
      </p:sp>
      <p:sp>
        <p:nvSpPr>
          <p:cNvPr id="62" name="Google Shape;687;p22">
            <a:extLst>
              <a:ext uri="{FF2B5EF4-FFF2-40B4-BE49-F238E27FC236}">
                <a16:creationId xmlns:a16="http://schemas.microsoft.com/office/drawing/2014/main" id="{EC78A05C-4981-6DA7-4187-A7BB4BBF9F62}"/>
              </a:ext>
            </a:extLst>
          </p:cNvPr>
          <p:cNvSpPr txBox="1"/>
          <p:nvPr/>
        </p:nvSpPr>
        <p:spPr>
          <a:xfrm>
            <a:off x="12041291" y="5628032"/>
            <a:ext cx="7256588" cy="107089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4200" b="1" dirty="0">
                <a:solidFill>
                  <a:srgbClr val="595959"/>
                </a:solidFill>
                <a:latin typeface="+mj-lt"/>
              </a:rPr>
              <a:t>Section Heading (42 </a:t>
            </a:r>
            <a:r>
              <a:rPr lang="en" sz="4200" b="1" dirty="0" err="1">
                <a:solidFill>
                  <a:srgbClr val="595959"/>
                </a:solidFill>
                <a:latin typeface="+mj-lt"/>
              </a:rPr>
              <a:t>pt</a:t>
            </a:r>
            <a:r>
              <a:rPr lang="en" sz="4200" b="1" dirty="0">
                <a:solidFill>
                  <a:srgbClr val="595959"/>
                </a:solidFill>
                <a:latin typeface="+mj-lt"/>
              </a:rPr>
              <a:t>)</a:t>
            </a:r>
            <a:endParaRPr sz="4200" dirty="0">
              <a:solidFill>
                <a:srgbClr val="595959"/>
              </a:solidFill>
              <a:latin typeface="+mj-lt"/>
            </a:endParaRPr>
          </a:p>
        </p:txBody>
      </p:sp>
      <p:cxnSp>
        <p:nvCxnSpPr>
          <p:cNvPr id="45" name="Straight Connector 44">
            <a:extLst>
              <a:ext uri="{FF2B5EF4-FFF2-40B4-BE49-F238E27FC236}">
                <a16:creationId xmlns:a16="http://schemas.microsoft.com/office/drawing/2014/main" id="{9719E58B-EDE3-1C2E-655D-B65A2983B516}"/>
              </a:ext>
            </a:extLst>
          </p:cNvPr>
          <p:cNvCxnSpPr>
            <a:cxnSpLocks/>
          </p:cNvCxnSpPr>
          <p:nvPr/>
        </p:nvCxnSpPr>
        <p:spPr>
          <a:xfrm>
            <a:off x="1098958" y="18717914"/>
            <a:ext cx="8846857" cy="0"/>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4E92BDA3-808F-F273-414A-03A29B38D52C}"/>
              </a:ext>
            </a:extLst>
          </p:cNvPr>
          <p:cNvCxnSpPr>
            <a:cxnSpLocks/>
          </p:cNvCxnSpPr>
          <p:nvPr/>
        </p:nvCxnSpPr>
        <p:spPr>
          <a:xfrm>
            <a:off x="11105382" y="5691269"/>
            <a:ext cx="0" cy="26097789"/>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8C7EAA4-1AB4-E72E-A218-455E0C647B17}"/>
              </a:ext>
            </a:extLst>
          </p:cNvPr>
          <p:cNvCxnSpPr>
            <a:cxnSpLocks/>
          </p:cNvCxnSpPr>
          <p:nvPr/>
        </p:nvCxnSpPr>
        <p:spPr>
          <a:xfrm>
            <a:off x="21924960" y="5691269"/>
            <a:ext cx="0" cy="26097789"/>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3DAA065E-D323-B5C0-2DD6-E1E3960F2CD2}"/>
              </a:ext>
            </a:extLst>
          </p:cNvPr>
          <p:cNvCxnSpPr>
            <a:cxnSpLocks/>
          </p:cNvCxnSpPr>
          <p:nvPr/>
        </p:nvCxnSpPr>
        <p:spPr>
          <a:xfrm>
            <a:off x="32710191" y="5691269"/>
            <a:ext cx="0" cy="11892342"/>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873D09CD-353C-BC78-C240-A74947F53F24}"/>
              </a:ext>
            </a:extLst>
          </p:cNvPr>
          <p:cNvCxnSpPr>
            <a:cxnSpLocks/>
          </p:cNvCxnSpPr>
          <p:nvPr/>
        </p:nvCxnSpPr>
        <p:spPr>
          <a:xfrm>
            <a:off x="23030820" y="18717911"/>
            <a:ext cx="19730999" cy="0"/>
          </a:xfrm>
          <a:prstGeom prst="line">
            <a:avLst/>
          </a:prstGeom>
          <a:ln w="50800">
            <a:solidFill>
              <a:srgbClr val="BDC8BD"/>
            </a:solidFill>
            <a:prstDash val="sysDot"/>
          </a:ln>
        </p:spPr>
        <p:style>
          <a:lnRef idx="1">
            <a:schemeClr val="accent1"/>
          </a:lnRef>
          <a:fillRef idx="0">
            <a:schemeClr val="accent1"/>
          </a:fillRef>
          <a:effectRef idx="0">
            <a:schemeClr val="accent1"/>
          </a:effectRef>
          <a:fontRef idx="minor">
            <a:schemeClr val="tx1"/>
          </a:fontRef>
        </p:style>
      </p:cxnSp>
      <p:sp>
        <p:nvSpPr>
          <p:cNvPr id="12" name="Google Shape;687;p22">
            <a:extLst>
              <a:ext uri="{FF2B5EF4-FFF2-40B4-BE49-F238E27FC236}">
                <a16:creationId xmlns:a16="http://schemas.microsoft.com/office/drawing/2014/main" id="{4F38FD38-663C-3C99-40DC-5572799B3342}"/>
              </a:ext>
            </a:extLst>
          </p:cNvPr>
          <p:cNvSpPr txBox="1"/>
          <p:nvPr/>
        </p:nvSpPr>
        <p:spPr>
          <a:xfrm>
            <a:off x="1231637" y="6698922"/>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3" name="Google Shape;687;p22">
            <a:extLst>
              <a:ext uri="{FF2B5EF4-FFF2-40B4-BE49-F238E27FC236}">
                <a16:creationId xmlns:a16="http://schemas.microsoft.com/office/drawing/2014/main" id="{350F0B22-3F68-9EEC-C820-F66E005F852E}"/>
              </a:ext>
            </a:extLst>
          </p:cNvPr>
          <p:cNvSpPr txBox="1"/>
          <p:nvPr/>
        </p:nvSpPr>
        <p:spPr>
          <a:xfrm>
            <a:off x="12041015" y="6698922"/>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5" name="Google Shape;687;p22">
            <a:extLst>
              <a:ext uri="{FF2B5EF4-FFF2-40B4-BE49-F238E27FC236}">
                <a16:creationId xmlns:a16="http://schemas.microsoft.com/office/drawing/2014/main" id="{4BB75417-0D1D-CC3E-C68B-825ED90C0387}"/>
              </a:ext>
            </a:extLst>
          </p:cNvPr>
          <p:cNvSpPr txBox="1"/>
          <p:nvPr/>
        </p:nvSpPr>
        <p:spPr>
          <a:xfrm>
            <a:off x="22998651" y="6698922"/>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7" name="Google Shape;687;p22">
            <a:extLst>
              <a:ext uri="{FF2B5EF4-FFF2-40B4-BE49-F238E27FC236}">
                <a16:creationId xmlns:a16="http://schemas.microsoft.com/office/drawing/2014/main" id="{331E3C1A-542A-EDC2-2BE1-2A126F5B0C89}"/>
              </a:ext>
            </a:extLst>
          </p:cNvPr>
          <p:cNvSpPr txBox="1"/>
          <p:nvPr/>
        </p:nvSpPr>
        <p:spPr>
          <a:xfrm>
            <a:off x="33742642" y="6698922"/>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19" name="Google Shape;687;p22">
            <a:extLst>
              <a:ext uri="{FF2B5EF4-FFF2-40B4-BE49-F238E27FC236}">
                <a16:creationId xmlns:a16="http://schemas.microsoft.com/office/drawing/2014/main" id="{018D9EFF-D310-1735-F9E5-85450F923F22}"/>
              </a:ext>
            </a:extLst>
          </p:cNvPr>
          <p:cNvSpPr txBox="1"/>
          <p:nvPr/>
        </p:nvSpPr>
        <p:spPr>
          <a:xfrm>
            <a:off x="23030820" y="20354920"/>
            <a:ext cx="19772133"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
        <p:nvSpPr>
          <p:cNvPr id="20" name="Google Shape;687;p22">
            <a:extLst>
              <a:ext uri="{FF2B5EF4-FFF2-40B4-BE49-F238E27FC236}">
                <a16:creationId xmlns:a16="http://schemas.microsoft.com/office/drawing/2014/main" id="{241F69C7-B448-A30C-1B3B-07F5F2D3A479}"/>
              </a:ext>
            </a:extLst>
          </p:cNvPr>
          <p:cNvSpPr txBox="1"/>
          <p:nvPr/>
        </p:nvSpPr>
        <p:spPr>
          <a:xfrm>
            <a:off x="1231637" y="20354920"/>
            <a:ext cx="8625986" cy="5568406"/>
          </a:xfrm>
          <a:prstGeom prst="rect">
            <a:avLst/>
          </a:prstGeom>
          <a:noFill/>
          <a:ln>
            <a:noFill/>
          </a:ln>
        </p:spPr>
        <p:txBody>
          <a:bodyPr spcFirstLastPara="1" wrap="square" lIns="91425" tIns="91425" rIns="91425" bIns="91425" anchor="t" anchorCtr="0">
            <a:noAutofit/>
          </a:bodyPr>
          <a:lstStyle/>
          <a:p>
            <a:pPr marL="0" lvl="0" indent="0" algn="l" rtl="0">
              <a:spcBef>
                <a:spcPts val="3000"/>
              </a:spcBef>
              <a:spcAft>
                <a:spcPts val="0"/>
              </a:spcAft>
              <a:buNone/>
            </a:pPr>
            <a:r>
              <a:rPr lang="en-CA" sz="2400" dirty="0">
                <a:solidFill>
                  <a:schemeClr val="dk1"/>
                </a:solidFill>
                <a:latin typeface="+mn-lt"/>
              </a:rPr>
              <a:t>Body paragraph</a:t>
            </a:r>
            <a:r>
              <a:rPr lang="en" sz="2400" dirty="0">
                <a:solidFill>
                  <a:schemeClr val="dk1"/>
                </a:solidFill>
                <a:latin typeface="+mn-lt"/>
              </a:rPr>
              <a:t>. (24 pt)</a:t>
            </a:r>
            <a:endParaRPr sz="2400" b="1" dirty="0">
              <a:solidFill>
                <a:schemeClr val="dk1"/>
              </a:solidFill>
              <a:latin typeface="+mn-lt"/>
            </a:endParaRPr>
          </a:p>
          <a:p>
            <a:pPr marL="0" lvl="0" indent="0" algn="l" rtl="0">
              <a:spcBef>
                <a:spcPts val="0"/>
              </a:spcBef>
              <a:spcAft>
                <a:spcPts val="0"/>
              </a:spcAft>
              <a:buNone/>
            </a:pPr>
            <a:endParaRPr sz="5600" b="1" dirty="0">
              <a:solidFill>
                <a:schemeClr val="accent5"/>
              </a:solidFill>
            </a:endParaRPr>
          </a:p>
        </p:txBody>
      </p:sp>
    </p:spTree>
    <p:extLst>
      <p:ext uri="{BB962C8B-B14F-4D97-AF65-F5344CB8AC3E}">
        <p14:creationId xmlns:p14="http://schemas.microsoft.com/office/powerpoint/2010/main" val="2135745229"/>
      </p:ext>
    </p:extLst>
  </p:cSld>
  <p:clrMapOvr>
    <a:masterClrMapping/>
  </p:clrMapOvr>
</p:sld>
</file>

<file path=ppt/theme/theme1.xml><?xml version="1.0" encoding="utf-8"?>
<a:theme xmlns:a="http://schemas.openxmlformats.org/drawingml/2006/main" name="Simple Light">
  <a:themeElements>
    <a:clrScheme name="Custom 2">
      <a:dk1>
        <a:srgbClr val="000000"/>
      </a:dk1>
      <a:lt1>
        <a:srgbClr val="FFFFFF"/>
      </a:lt1>
      <a:dk2>
        <a:srgbClr val="000000"/>
      </a:dk2>
      <a:lt2>
        <a:srgbClr val="FFFFFF"/>
      </a:lt2>
      <a:accent1>
        <a:srgbClr val="003E51"/>
      </a:accent1>
      <a:accent2>
        <a:srgbClr val="00B0B9"/>
      </a:accent2>
      <a:accent3>
        <a:srgbClr val="9AB7C1"/>
      </a:accent3>
      <a:accent4>
        <a:srgbClr val="007B81"/>
      </a:accent4>
      <a:accent5>
        <a:srgbClr val="E0F6F7"/>
      </a:accent5>
      <a:accent6>
        <a:srgbClr val="D5E1E5"/>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2920</TotalTime>
  <Words>1656</Words>
  <Application>Microsoft Office PowerPoint</Application>
  <PresentationFormat>Custom</PresentationFormat>
  <Paragraphs>209</Paragraphs>
  <Slides>8</Slides>
  <Notes>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Melanie Latham</cp:lastModifiedBy>
  <cp:revision>70</cp:revision>
  <dcterms:modified xsi:type="dcterms:W3CDTF">2024-09-06T23:30:01Z</dcterms:modified>
</cp:coreProperties>
</file>