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0"/>
  </p:notesMasterIdLst>
  <p:sldIdLst>
    <p:sldId id="280" r:id="rId2"/>
    <p:sldId id="281" r:id="rId3"/>
    <p:sldId id="282" r:id="rId4"/>
    <p:sldId id="283" r:id="rId5"/>
    <p:sldId id="284" r:id="rId6"/>
    <p:sldId id="285" r:id="rId7"/>
    <p:sldId id="286" r:id="rId8"/>
    <p:sldId id="287" r:id="rId9"/>
  </p:sldIdLst>
  <p:sldSz cx="32918400" cy="438912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0265" userDrawn="1">
          <p15:clr>
            <a:srgbClr val="A4A3A4"/>
          </p15:clr>
        </p15:guide>
        <p15:guide id="2" pos="10096" userDrawn="1">
          <p15:clr>
            <a:srgbClr val="A4A3A4"/>
          </p15:clr>
        </p15:guide>
        <p15:guide id="3" orient="horz" pos="62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DC8BD"/>
    <a:srgbClr val="414D42"/>
    <a:srgbClr val="674172"/>
    <a:srgbClr val="8D2A4D"/>
    <a:srgbClr val="033046"/>
    <a:srgbClr val="BC551A"/>
    <a:srgbClr val="FAE2D8"/>
    <a:srgbClr val="E0D9E2"/>
    <a:srgbClr val="E8D4DB"/>
    <a:srgbClr val="F1D0D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12A1D22-2A64-4650-941F-4340CD8E9072}">
  <a:tblStyle styleId="{012A1D22-2A64-4650-941F-4340CD8E9072}"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986"/>
    <p:restoredTop sz="94694"/>
  </p:normalViewPr>
  <p:slideViewPr>
    <p:cSldViewPr snapToGrid="0">
      <p:cViewPr>
        <p:scale>
          <a:sx n="51" d="100"/>
          <a:sy n="51" d="100"/>
        </p:scale>
        <p:origin x="36" y="36"/>
      </p:cViewPr>
      <p:guideLst>
        <p:guide orient="horz" pos="20265"/>
        <p:guide pos="10096"/>
        <p:guide orient="horz" pos="6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Sheet1!$B$1</c:f>
              <c:strCache>
                <c:ptCount val="1"/>
                <c:pt idx="0">
                  <c:v>Series 1</c:v>
                </c:pt>
              </c:strCache>
            </c:strRef>
          </c:tx>
          <c:spPr>
            <a:pattFill prst="ltUpDiag">
              <a:fgClr>
                <a:schemeClr val="bg1"/>
              </a:fgClr>
              <a:bgClr>
                <a:srgbClr val="033046"/>
              </a:bgClr>
            </a:pattFill>
            <a:ln>
              <a:noFill/>
            </a:ln>
            <a:effectLst/>
          </c:spPr>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FD0A-624D-9FBC-A082CEC59202}"/>
            </c:ext>
          </c:extLst>
        </c:ser>
        <c:ser>
          <c:idx val="1"/>
          <c:order val="1"/>
          <c:tx>
            <c:strRef>
              <c:f>Sheet1!$C$1</c:f>
              <c:strCache>
                <c:ptCount val="1"/>
                <c:pt idx="0">
                  <c:v>Series 2</c:v>
                </c:pt>
              </c:strCache>
            </c:strRef>
          </c:tx>
          <c:spPr>
            <a:pattFill prst="pct90">
              <a:fgClr>
                <a:srgbClr val="033046"/>
              </a:fgClr>
              <a:bgClr>
                <a:schemeClr val="bg1"/>
              </a:bgClr>
            </a:pattFill>
            <a:ln>
              <a:noFill/>
            </a:ln>
            <a:effectLst/>
          </c:spPr>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FD0A-624D-9FBC-A082CEC59202}"/>
            </c:ext>
          </c:extLst>
        </c:ser>
        <c:ser>
          <c:idx val="2"/>
          <c:order val="2"/>
          <c:tx>
            <c:strRef>
              <c:f>Sheet1!$D$1</c:f>
              <c:strCache>
                <c:ptCount val="1"/>
                <c:pt idx="0">
                  <c:v>Series 3</c:v>
                </c:pt>
              </c:strCache>
            </c:strRef>
          </c:tx>
          <c:spPr>
            <a:solidFill>
              <a:srgbClr val="007B81"/>
            </a:solidFill>
            <a:ln>
              <a:noFill/>
            </a:ln>
            <a:effectLst/>
          </c:spPr>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FD0A-624D-9FBC-A082CEC59202}"/>
            </c:ext>
          </c:extLst>
        </c:ser>
        <c:dLbls>
          <c:showLegendKey val="0"/>
          <c:showVal val="0"/>
          <c:showCatName val="0"/>
          <c:showSerName val="0"/>
          <c:showPercent val="0"/>
          <c:showBubbleSize val="0"/>
        </c:dLbls>
        <c:gapWidth val="182"/>
        <c:axId val="1532278608"/>
        <c:axId val="1605123392"/>
      </c:barChart>
      <c:catAx>
        <c:axId val="153227860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crossAx val="1605123392"/>
        <c:crosses val="autoZero"/>
        <c:auto val="1"/>
        <c:lblAlgn val="ctr"/>
        <c:lblOffset val="100"/>
        <c:noMultiLvlLbl val="0"/>
      </c:catAx>
      <c:valAx>
        <c:axId val="1605123392"/>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crossAx val="1532278608"/>
        <c:crosses val="autoZero"/>
        <c:crossBetween val="between"/>
      </c:valAx>
      <c:spPr>
        <a:noFill/>
        <a:ln>
          <a:noFill/>
        </a:ln>
        <a:effectLst/>
      </c:spPr>
    </c:plotArea>
    <c:legend>
      <c:legendPos val="b"/>
      <c:layout>
        <c:manualLayout>
          <c:xMode val="edge"/>
          <c:yMode val="edge"/>
          <c:x val="0.30149131563742609"/>
          <c:y val="0.93562175819958415"/>
          <c:w val="0.39603427423474996"/>
          <c:h val="5.4356173521721909E-2"/>
        </c:manualLayout>
      </c:layout>
      <c:overlay val="0"/>
      <c:spPr>
        <a:noFill/>
        <a:ln>
          <a:noFill/>
        </a:ln>
        <a:effectLst/>
      </c:spPr>
      <c:txPr>
        <a:bodyPr rot="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A614B6B-8999-4188-A878-1F6377EF1E5F}" type="doc">
      <dgm:prSet loTypeId="urn:microsoft.com/office/officeart/2005/8/layout/orgChart1" loCatId="hierarchy" qsTypeId="urn:microsoft.com/office/officeart/2005/8/quickstyle/simple1" qsCatId="simple" csTypeId="urn:microsoft.com/office/officeart/2005/8/colors/colorful5" csCatId="colorful" phldr="1"/>
      <dgm:spPr/>
      <dgm:t>
        <a:bodyPr/>
        <a:lstStyle/>
        <a:p>
          <a:endParaRPr lang="en-US"/>
        </a:p>
      </dgm:t>
    </dgm:pt>
    <dgm:pt modelId="{42D1523F-3B3D-410C-A7A1-DFA4655A8A3F}">
      <dgm:prSet phldrT="[Text]" custT="1"/>
      <dgm:spPr>
        <a:ln>
          <a:noFill/>
        </a:ln>
      </dgm:spPr>
      <dgm:t>
        <a:bodyPr/>
        <a:lstStyle/>
        <a:p>
          <a:pPr>
            <a:buNone/>
          </a:pPr>
          <a:r>
            <a:rPr lang="en-US" sz="2400" b="0" dirty="0">
              <a:latin typeface="+mn-lt"/>
              <a:ea typeface="Roboto" panose="02000000000000000000" pitchFamily="2" charset="0"/>
              <a:cs typeface="Roboto" panose="02000000000000000000" pitchFamily="2" charset="0"/>
              <a:sym typeface="Roboto"/>
            </a:rPr>
            <a:t>Lorem Ipsum</a:t>
          </a:r>
          <a:endParaRPr lang="en-US" sz="2400" b="0" dirty="0">
            <a:latin typeface="+mn-lt"/>
            <a:ea typeface="Roboto" panose="02000000000000000000" pitchFamily="2" charset="0"/>
            <a:cs typeface="Roboto" panose="02000000000000000000" pitchFamily="2" charset="0"/>
          </a:endParaRPr>
        </a:p>
      </dgm:t>
    </dgm:pt>
    <dgm:pt modelId="{13F6B18A-3BD5-4CB7-BB55-4CD93E7A66E1}" type="parTrans" cxnId="{1E95A05D-E8DC-495D-B75A-71C0C26AFE4C}">
      <dgm:prSet/>
      <dgm:spPr/>
      <dgm:t>
        <a:bodyPr/>
        <a:lstStyle/>
        <a:p>
          <a:endParaRPr lang="en-US" sz="2400" b="1">
            <a:solidFill>
              <a:schemeClr val="bg1"/>
            </a:solidFill>
            <a:latin typeface="+mn-lt"/>
            <a:ea typeface="Roboto" panose="02000000000000000000" pitchFamily="2" charset="0"/>
            <a:cs typeface="Roboto" panose="02000000000000000000" pitchFamily="2" charset="0"/>
          </a:endParaRPr>
        </a:p>
      </dgm:t>
    </dgm:pt>
    <dgm:pt modelId="{50AA8975-1078-4133-91C4-8E46D1E8391F}" type="sibTrans" cxnId="{1E95A05D-E8DC-495D-B75A-71C0C26AFE4C}">
      <dgm:prSet/>
      <dgm:spPr/>
      <dgm:t>
        <a:bodyPr/>
        <a:lstStyle/>
        <a:p>
          <a:endParaRPr lang="en-US" sz="2400" b="1">
            <a:solidFill>
              <a:schemeClr val="bg1"/>
            </a:solidFill>
            <a:latin typeface="+mn-lt"/>
            <a:ea typeface="Roboto" panose="02000000000000000000" pitchFamily="2" charset="0"/>
            <a:cs typeface="Roboto" panose="02000000000000000000" pitchFamily="2" charset="0"/>
          </a:endParaRPr>
        </a:p>
      </dgm:t>
    </dgm:pt>
    <dgm:pt modelId="{FB06CDDC-8588-45C5-B241-13C48F8ED6A4}" type="asst">
      <dgm:prSet phldrT="[Text]" custT="1"/>
      <dgm:spPr>
        <a:ln>
          <a:noFill/>
        </a:ln>
      </dgm:spPr>
      <dgm:t>
        <a:bodyPr/>
        <a:lstStyle/>
        <a:p>
          <a:pPr>
            <a:buNone/>
          </a:pPr>
          <a:r>
            <a:rPr lang="en-US" sz="2400" b="0" dirty="0">
              <a:solidFill>
                <a:schemeClr val="tx1"/>
              </a:solidFill>
              <a:latin typeface="+mn-lt"/>
              <a:ea typeface="Roboto" panose="02000000000000000000" pitchFamily="2" charset="0"/>
              <a:cs typeface="Roboto" panose="02000000000000000000" pitchFamily="2" charset="0"/>
              <a:sym typeface="Roboto"/>
            </a:rPr>
            <a:t>Lorem Ipsum</a:t>
          </a:r>
          <a:endParaRPr lang="en-US" sz="2400" b="0" dirty="0">
            <a:solidFill>
              <a:schemeClr val="tx1"/>
            </a:solidFill>
            <a:latin typeface="+mn-lt"/>
            <a:ea typeface="Roboto" panose="02000000000000000000" pitchFamily="2" charset="0"/>
            <a:cs typeface="Roboto" panose="02000000000000000000" pitchFamily="2" charset="0"/>
          </a:endParaRPr>
        </a:p>
      </dgm:t>
    </dgm:pt>
    <dgm:pt modelId="{ECACC540-600D-4660-BDE7-645C002FC8C3}" type="parTrans" cxnId="{33C23817-4C2B-4618-8BF7-E583D8B87D1A}">
      <dgm:prSet/>
      <dgm:spPr/>
      <dgm:t>
        <a:bodyPr/>
        <a:lstStyle/>
        <a:p>
          <a:endParaRPr lang="en-US" sz="2400" b="0">
            <a:solidFill>
              <a:schemeClr val="bg1"/>
            </a:solidFill>
            <a:latin typeface="+mn-lt"/>
            <a:ea typeface="Roboto" panose="02000000000000000000" pitchFamily="2" charset="0"/>
            <a:cs typeface="Roboto" panose="02000000000000000000" pitchFamily="2" charset="0"/>
          </a:endParaRPr>
        </a:p>
      </dgm:t>
    </dgm:pt>
    <dgm:pt modelId="{989B9206-D343-4AE7-9777-9CAC876D4825}" type="sibTrans" cxnId="{33C23817-4C2B-4618-8BF7-E583D8B87D1A}">
      <dgm:prSet/>
      <dgm:spPr/>
      <dgm:t>
        <a:bodyPr/>
        <a:lstStyle/>
        <a:p>
          <a:endParaRPr lang="en-US" sz="2400" b="1">
            <a:solidFill>
              <a:schemeClr val="bg1"/>
            </a:solidFill>
            <a:latin typeface="+mn-lt"/>
            <a:ea typeface="Roboto" panose="02000000000000000000" pitchFamily="2" charset="0"/>
            <a:cs typeface="Roboto" panose="02000000000000000000" pitchFamily="2" charset="0"/>
          </a:endParaRPr>
        </a:p>
      </dgm:t>
    </dgm:pt>
    <dgm:pt modelId="{FBAB1199-7CD1-4469-960A-FF6DAD3340C1}">
      <dgm:prSet phldrT="[Text]" custT="1"/>
      <dgm:spPr>
        <a:ln>
          <a:noFill/>
        </a:ln>
      </dgm:spPr>
      <dgm:t>
        <a:bodyPr/>
        <a:lstStyle/>
        <a:p>
          <a:pPr>
            <a:buNone/>
          </a:pPr>
          <a:r>
            <a:rPr lang="en-US" sz="2400" b="0" dirty="0">
              <a:solidFill>
                <a:schemeClr val="tx1"/>
              </a:solidFill>
              <a:latin typeface="+mn-lt"/>
              <a:ea typeface="Roboto" panose="02000000000000000000" pitchFamily="2" charset="0"/>
              <a:cs typeface="Roboto" panose="02000000000000000000" pitchFamily="2" charset="0"/>
              <a:sym typeface="Roboto"/>
            </a:rPr>
            <a:t>Lorem Ipsum</a:t>
          </a:r>
          <a:endParaRPr lang="en-US" sz="2400" b="0" dirty="0">
            <a:solidFill>
              <a:schemeClr val="tx1"/>
            </a:solidFill>
            <a:latin typeface="+mn-lt"/>
            <a:ea typeface="Roboto" panose="02000000000000000000" pitchFamily="2" charset="0"/>
            <a:cs typeface="Roboto" panose="02000000000000000000" pitchFamily="2" charset="0"/>
          </a:endParaRPr>
        </a:p>
      </dgm:t>
    </dgm:pt>
    <dgm:pt modelId="{9F471124-2553-4B63-8860-CD04A8078C98}" type="parTrans" cxnId="{189BD94D-C79F-4D0B-91BA-0EC058994D31}">
      <dgm:prSet/>
      <dgm:spPr/>
      <dgm:t>
        <a:bodyPr/>
        <a:lstStyle/>
        <a:p>
          <a:endParaRPr lang="en-US" sz="2400" b="0">
            <a:solidFill>
              <a:schemeClr val="bg1"/>
            </a:solidFill>
            <a:latin typeface="+mn-lt"/>
            <a:ea typeface="Roboto" panose="02000000000000000000" pitchFamily="2" charset="0"/>
            <a:cs typeface="Roboto" panose="02000000000000000000" pitchFamily="2" charset="0"/>
          </a:endParaRPr>
        </a:p>
      </dgm:t>
    </dgm:pt>
    <dgm:pt modelId="{6A4B66F6-25F4-4C84-BDD7-4FD7A62D5718}" type="sibTrans" cxnId="{189BD94D-C79F-4D0B-91BA-0EC058994D31}">
      <dgm:prSet/>
      <dgm:spPr/>
      <dgm:t>
        <a:bodyPr/>
        <a:lstStyle/>
        <a:p>
          <a:endParaRPr lang="en-US" sz="2400" b="1">
            <a:solidFill>
              <a:schemeClr val="bg1"/>
            </a:solidFill>
            <a:latin typeface="+mn-lt"/>
            <a:ea typeface="Roboto" panose="02000000000000000000" pitchFamily="2" charset="0"/>
            <a:cs typeface="Roboto" panose="02000000000000000000" pitchFamily="2" charset="0"/>
          </a:endParaRPr>
        </a:p>
      </dgm:t>
    </dgm:pt>
    <dgm:pt modelId="{3AD945C0-1CB9-4770-8F2B-72E5550FF973}">
      <dgm:prSet phldrT="[Text]" custT="1"/>
      <dgm:spPr>
        <a:ln>
          <a:noFill/>
        </a:ln>
      </dgm:spPr>
      <dgm:t>
        <a:bodyPr/>
        <a:lstStyle/>
        <a:p>
          <a:pPr>
            <a:buNone/>
          </a:pPr>
          <a:r>
            <a:rPr lang="en-US" sz="2400" b="0" dirty="0">
              <a:solidFill>
                <a:schemeClr val="tx1"/>
              </a:solidFill>
              <a:latin typeface="+mn-lt"/>
              <a:ea typeface="Roboto" panose="02000000000000000000" pitchFamily="2" charset="0"/>
              <a:cs typeface="Roboto" panose="02000000000000000000" pitchFamily="2" charset="0"/>
              <a:sym typeface="Roboto"/>
            </a:rPr>
            <a:t>Lorem Ipsum</a:t>
          </a:r>
          <a:endParaRPr lang="en-US" sz="2400" b="0" dirty="0">
            <a:solidFill>
              <a:schemeClr val="tx1"/>
            </a:solidFill>
            <a:latin typeface="+mn-lt"/>
            <a:ea typeface="Roboto" panose="02000000000000000000" pitchFamily="2" charset="0"/>
            <a:cs typeface="Roboto" panose="02000000000000000000" pitchFamily="2" charset="0"/>
          </a:endParaRPr>
        </a:p>
      </dgm:t>
    </dgm:pt>
    <dgm:pt modelId="{A5AC18A8-B102-476E-AB56-D70A96D535ED}" type="parTrans" cxnId="{AAD00D97-456A-495E-877A-6FD7C0B3348C}">
      <dgm:prSet/>
      <dgm:spPr/>
      <dgm:t>
        <a:bodyPr/>
        <a:lstStyle/>
        <a:p>
          <a:endParaRPr lang="en-US" sz="2400" b="0">
            <a:solidFill>
              <a:schemeClr val="bg1"/>
            </a:solidFill>
            <a:latin typeface="+mn-lt"/>
            <a:ea typeface="Roboto" panose="02000000000000000000" pitchFamily="2" charset="0"/>
            <a:cs typeface="Roboto" panose="02000000000000000000" pitchFamily="2" charset="0"/>
          </a:endParaRPr>
        </a:p>
      </dgm:t>
    </dgm:pt>
    <dgm:pt modelId="{442A053B-179B-4D56-BF47-274AFB857AE8}" type="sibTrans" cxnId="{AAD00D97-456A-495E-877A-6FD7C0B3348C}">
      <dgm:prSet/>
      <dgm:spPr/>
      <dgm:t>
        <a:bodyPr/>
        <a:lstStyle/>
        <a:p>
          <a:endParaRPr lang="en-US" sz="2400" b="1">
            <a:solidFill>
              <a:schemeClr val="bg1"/>
            </a:solidFill>
            <a:latin typeface="+mn-lt"/>
            <a:ea typeface="Roboto" panose="02000000000000000000" pitchFamily="2" charset="0"/>
            <a:cs typeface="Roboto" panose="02000000000000000000" pitchFamily="2" charset="0"/>
          </a:endParaRPr>
        </a:p>
      </dgm:t>
    </dgm:pt>
    <dgm:pt modelId="{EFDC354C-0B50-49A0-879E-854FAE6310B7}">
      <dgm:prSet phldrT="[Text]" custT="1"/>
      <dgm:spPr>
        <a:ln>
          <a:noFill/>
        </a:ln>
      </dgm:spPr>
      <dgm:t>
        <a:bodyPr/>
        <a:lstStyle/>
        <a:p>
          <a:pPr>
            <a:buNone/>
          </a:pPr>
          <a:r>
            <a:rPr lang="en-US" sz="2400" b="0" dirty="0">
              <a:solidFill>
                <a:schemeClr val="tx1"/>
              </a:solidFill>
              <a:latin typeface="+mn-lt"/>
              <a:ea typeface="Roboto" panose="02000000000000000000" pitchFamily="2" charset="0"/>
              <a:cs typeface="Roboto" panose="02000000000000000000" pitchFamily="2" charset="0"/>
              <a:sym typeface="Roboto"/>
            </a:rPr>
            <a:t>Lorem Ipsum</a:t>
          </a:r>
          <a:endParaRPr lang="en-US" sz="2400" b="0" dirty="0">
            <a:solidFill>
              <a:schemeClr val="tx1"/>
            </a:solidFill>
            <a:latin typeface="+mn-lt"/>
            <a:ea typeface="Roboto" panose="02000000000000000000" pitchFamily="2" charset="0"/>
            <a:cs typeface="Roboto" panose="02000000000000000000" pitchFamily="2" charset="0"/>
          </a:endParaRPr>
        </a:p>
      </dgm:t>
    </dgm:pt>
    <dgm:pt modelId="{C894A092-23E5-425D-A296-17C63CBDE0C7}" type="parTrans" cxnId="{E59DD0F8-9552-490F-8302-735BBFED65DB}">
      <dgm:prSet/>
      <dgm:spPr/>
      <dgm:t>
        <a:bodyPr/>
        <a:lstStyle/>
        <a:p>
          <a:endParaRPr lang="en-US" sz="2400" b="0">
            <a:solidFill>
              <a:schemeClr val="bg1"/>
            </a:solidFill>
            <a:latin typeface="+mn-lt"/>
            <a:ea typeface="Roboto" panose="02000000000000000000" pitchFamily="2" charset="0"/>
            <a:cs typeface="Roboto" panose="02000000000000000000" pitchFamily="2" charset="0"/>
          </a:endParaRPr>
        </a:p>
      </dgm:t>
    </dgm:pt>
    <dgm:pt modelId="{2A72742B-1EBB-4D50-9B7E-611C474853F0}" type="sibTrans" cxnId="{E59DD0F8-9552-490F-8302-735BBFED65DB}">
      <dgm:prSet/>
      <dgm:spPr/>
      <dgm:t>
        <a:bodyPr/>
        <a:lstStyle/>
        <a:p>
          <a:endParaRPr lang="en-US" sz="2400" b="1">
            <a:solidFill>
              <a:schemeClr val="bg1"/>
            </a:solidFill>
            <a:latin typeface="+mn-lt"/>
            <a:ea typeface="Roboto" panose="02000000000000000000" pitchFamily="2" charset="0"/>
            <a:cs typeface="Roboto" panose="02000000000000000000" pitchFamily="2" charset="0"/>
          </a:endParaRPr>
        </a:p>
      </dgm:t>
    </dgm:pt>
    <dgm:pt modelId="{13A29EB8-A286-44FC-AAC1-1BF49B393815}">
      <dgm:prSet custT="1"/>
      <dgm:spPr>
        <a:ln>
          <a:noFill/>
        </a:ln>
      </dgm:spPr>
      <dgm:t>
        <a:bodyPr/>
        <a:lstStyle/>
        <a:p>
          <a:r>
            <a:rPr lang="en-US" sz="2400" b="0">
              <a:solidFill>
                <a:schemeClr val="tx1"/>
              </a:solidFill>
              <a:latin typeface="+mn-lt"/>
              <a:ea typeface="Roboto" panose="02000000000000000000" pitchFamily="2" charset="0"/>
              <a:cs typeface="Roboto" panose="02000000000000000000" pitchFamily="2" charset="0"/>
              <a:sym typeface="Roboto"/>
            </a:rPr>
            <a:t>Lorem Ipsum</a:t>
          </a:r>
          <a:endParaRPr lang="en-US" sz="2400" b="0" dirty="0">
            <a:solidFill>
              <a:schemeClr val="tx1"/>
            </a:solidFill>
            <a:latin typeface="+mn-lt"/>
            <a:ea typeface="Roboto" panose="02000000000000000000" pitchFamily="2" charset="0"/>
            <a:cs typeface="Roboto" panose="02000000000000000000" pitchFamily="2" charset="0"/>
            <a:sym typeface="Roboto"/>
          </a:endParaRPr>
        </a:p>
      </dgm:t>
    </dgm:pt>
    <dgm:pt modelId="{E2C471A0-A995-449B-A8F4-CC720F53EBBB}" type="parTrans" cxnId="{B4C2E883-1A66-4600-A1CC-134085152C9A}">
      <dgm:prSet/>
      <dgm:spPr/>
      <dgm:t>
        <a:bodyPr/>
        <a:lstStyle/>
        <a:p>
          <a:endParaRPr lang="en-US" sz="2400" b="0">
            <a:solidFill>
              <a:schemeClr val="bg1"/>
            </a:solidFill>
            <a:latin typeface="+mn-lt"/>
            <a:ea typeface="Roboto" panose="02000000000000000000" pitchFamily="2" charset="0"/>
            <a:cs typeface="Roboto" panose="02000000000000000000" pitchFamily="2" charset="0"/>
          </a:endParaRPr>
        </a:p>
      </dgm:t>
    </dgm:pt>
    <dgm:pt modelId="{4B5A53BF-6799-49E8-B842-3C15E3663391}" type="sibTrans" cxnId="{B4C2E883-1A66-4600-A1CC-134085152C9A}">
      <dgm:prSet/>
      <dgm:spPr/>
      <dgm:t>
        <a:bodyPr/>
        <a:lstStyle/>
        <a:p>
          <a:endParaRPr lang="en-US" sz="2400" b="1">
            <a:solidFill>
              <a:schemeClr val="bg1"/>
            </a:solidFill>
            <a:latin typeface="+mn-lt"/>
            <a:ea typeface="Roboto" panose="02000000000000000000" pitchFamily="2" charset="0"/>
            <a:cs typeface="Roboto" panose="02000000000000000000" pitchFamily="2" charset="0"/>
          </a:endParaRPr>
        </a:p>
      </dgm:t>
    </dgm:pt>
    <dgm:pt modelId="{31B2A095-017D-4EB6-B5FA-5D27CA50588D}" type="pres">
      <dgm:prSet presAssocID="{6A614B6B-8999-4188-A878-1F6377EF1E5F}" presName="hierChild1" presStyleCnt="0">
        <dgm:presLayoutVars>
          <dgm:orgChart val="1"/>
          <dgm:chPref val="1"/>
          <dgm:dir/>
          <dgm:animOne val="branch"/>
          <dgm:animLvl val="lvl"/>
          <dgm:resizeHandles/>
        </dgm:presLayoutVars>
      </dgm:prSet>
      <dgm:spPr/>
    </dgm:pt>
    <dgm:pt modelId="{875B6A2A-807A-4C96-BD25-252A3DDC7968}" type="pres">
      <dgm:prSet presAssocID="{42D1523F-3B3D-410C-A7A1-DFA4655A8A3F}" presName="hierRoot1" presStyleCnt="0">
        <dgm:presLayoutVars>
          <dgm:hierBranch val="init"/>
        </dgm:presLayoutVars>
      </dgm:prSet>
      <dgm:spPr/>
    </dgm:pt>
    <dgm:pt modelId="{D7B3317A-523E-4B55-9C1C-1092FD319E84}" type="pres">
      <dgm:prSet presAssocID="{42D1523F-3B3D-410C-A7A1-DFA4655A8A3F}" presName="rootComposite1" presStyleCnt="0"/>
      <dgm:spPr/>
    </dgm:pt>
    <dgm:pt modelId="{28B5CDC3-065C-4518-B77F-B781169C3D70}" type="pres">
      <dgm:prSet presAssocID="{42D1523F-3B3D-410C-A7A1-DFA4655A8A3F}" presName="rootText1" presStyleLbl="node0" presStyleIdx="0" presStyleCnt="1">
        <dgm:presLayoutVars>
          <dgm:chPref val="3"/>
        </dgm:presLayoutVars>
      </dgm:prSet>
      <dgm:spPr/>
    </dgm:pt>
    <dgm:pt modelId="{AC958377-DAF7-40C1-9763-358885C7E21B}" type="pres">
      <dgm:prSet presAssocID="{42D1523F-3B3D-410C-A7A1-DFA4655A8A3F}" presName="rootConnector1" presStyleLbl="node1" presStyleIdx="0" presStyleCnt="0"/>
      <dgm:spPr/>
    </dgm:pt>
    <dgm:pt modelId="{DF0BAAD0-625F-4113-89D8-263C92668A17}" type="pres">
      <dgm:prSet presAssocID="{42D1523F-3B3D-410C-A7A1-DFA4655A8A3F}" presName="hierChild2" presStyleCnt="0"/>
      <dgm:spPr/>
    </dgm:pt>
    <dgm:pt modelId="{068E326A-361C-4BED-82F2-A77F7C96940E}" type="pres">
      <dgm:prSet presAssocID="{E2C471A0-A995-449B-A8F4-CC720F53EBBB}" presName="Name37" presStyleLbl="parChTrans1D2" presStyleIdx="0" presStyleCnt="5"/>
      <dgm:spPr/>
    </dgm:pt>
    <dgm:pt modelId="{F033E1EF-5AFD-49C8-AEC2-5C79AC90F21A}" type="pres">
      <dgm:prSet presAssocID="{13A29EB8-A286-44FC-AAC1-1BF49B393815}" presName="hierRoot2" presStyleCnt="0">
        <dgm:presLayoutVars>
          <dgm:hierBranch val="init"/>
        </dgm:presLayoutVars>
      </dgm:prSet>
      <dgm:spPr/>
    </dgm:pt>
    <dgm:pt modelId="{5C526695-2723-4263-8DBF-BF47B51EBF72}" type="pres">
      <dgm:prSet presAssocID="{13A29EB8-A286-44FC-AAC1-1BF49B393815}" presName="rootComposite" presStyleCnt="0"/>
      <dgm:spPr/>
    </dgm:pt>
    <dgm:pt modelId="{CB77C74F-1236-47A7-B424-1AF8AA9790E5}" type="pres">
      <dgm:prSet presAssocID="{13A29EB8-A286-44FC-AAC1-1BF49B393815}" presName="rootText" presStyleLbl="node2" presStyleIdx="0" presStyleCnt="4">
        <dgm:presLayoutVars>
          <dgm:chPref val="3"/>
        </dgm:presLayoutVars>
      </dgm:prSet>
      <dgm:spPr/>
    </dgm:pt>
    <dgm:pt modelId="{4ECD1DFA-3128-4711-8C8E-B05EC0995D45}" type="pres">
      <dgm:prSet presAssocID="{13A29EB8-A286-44FC-AAC1-1BF49B393815}" presName="rootConnector" presStyleLbl="node2" presStyleIdx="0" presStyleCnt="4"/>
      <dgm:spPr/>
    </dgm:pt>
    <dgm:pt modelId="{C454A1B0-47E8-48F4-8970-C61F56531AD8}" type="pres">
      <dgm:prSet presAssocID="{13A29EB8-A286-44FC-AAC1-1BF49B393815}" presName="hierChild4" presStyleCnt="0"/>
      <dgm:spPr/>
    </dgm:pt>
    <dgm:pt modelId="{61DD0F6D-396E-49E1-8928-3696BFF74A57}" type="pres">
      <dgm:prSet presAssocID="{13A29EB8-A286-44FC-AAC1-1BF49B393815}" presName="hierChild5" presStyleCnt="0"/>
      <dgm:spPr/>
    </dgm:pt>
    <dgm:pt modelId="{CBB6765D-52D8-464C-86E1-E3A17D64BF1F}" type="pres">
      <dgm:prSet presAssocID="{9F471124-2553-4B63-8860-CD04A8078C98}" presName="Name37" presStyleLbl="parChTrans1D2" presStyleIdx="1" presStyleCnt="5"/>
      <dgm:spPr/>
    </dgm:pt>
    <dgm:pt modelId="{17E8FA19-29C3-4A23-9078-ED1F1F44D793}" type="pres">
      <dgm:prSet presAssocID="{FBAB1199-7CD1-4469-960A-FF6DAD3340C1}" presName="hierRoot2" presStyleCnt="0">
        <dgm:presLayoutVars>
          <dgm:hierBranch val="init"/>
        </dgm:presLayoutVars>
      </dgm:prSet>
      <dgm:spPr/>
    </dgm:pt>
    <dgm:pt modelId="{BC3E3CC9-458C-407F-A4BA-C3338980E392}" type="pres">
      <dgm:prSet presAssocID="{FBAB1199-7CD1-4469-960A-FF6DAD3340C1}" presName="rootComposite" presStyleCnt="0"/>
      <dgm:spPr/>
    </dgm:pt>
    <dgm:pt modelId="{D8936D61-04F2-425E-8114-1F899E668359}" type="pres">
      <dgm:prSet presAssocID="{FBAB1199-7CD1-4469-960A-FF6DAD3340C1}" presName="rootText" presStyleLbl="node2" presStyleIdx="1" presStyleCnt="4">
        <dgm:presLayoutVars>
          <dgm:chPref val="3"/>
        </dgm:presLayoutVars>
      </dgm:prSet>
      <dgm:spPr/>
    </dgm:pt>
    <dgm:pt modelId="{68C5FA9F-8CA7-49F1-8BBD-8C94A1027D19}" type="pres">
      <dgm:prSet presAssocID="{FBAB1199-7CD1-4469-960A-FF6DAD3340C1}" presName="rootConnector" presStyleLbl="node2" presStyleIdx="1" presStyleCnt="4"/>
      <dgm:spPr/>
    </dgm:pt>
    <dgm:pt modelId="{D10C7690-8D14-427C-9E67-88041DEC6486}" type="pres">
      <dgm:prSet presAssocID="{FBAB1199-7CD1-4469-960A-FF6DAD3340C1}" presName="hierChild4" presStyleCnt="0"/>
      <dgm:spPr/>
    </dgm:pt>
    <dgm:pt modelId="{A034B02A-6212-494E-B620-5C6E84F5A4E1}" type="pres">
      <dgm:prSet presAssocID="{FBAB1199-7CD1-4469-960A-FF6DAD3340C1}" presName="hierChild5" presStyleCnt="0"/>
      <dgm:spPr/>
    </dgm:pt>
    <dgm:pt modelId="{F0781361-47E8-4727-9131-98C944B9BA38}" type="pres">
      <dgm:prSet presAssocID="{A5AC18A8-B102-476E-AB56-D70A96D535ED}" presName="Name37" presStyleLbl="parChTrans1D2" presStyleIdx="2" presStyleCnt="5"/>
      <dgm:spPr/>
    </dgm:pt>
    <dgm:pt modelId="{DC8F9427-EE8C-4B4D-A64B-28993318303C}" type="pres">
      <dgm:prSet presAssocID="{3AD945C0-1CB9-4770-8F2B-72E5550FF973}" presName="hierRoot2" presStyleCnt="0">
        <dgm:presLayoutVars>
          <dgm:hierBranch val="init"/>
        </dgm:presLayoutVars>
      </dgm:prSet>
      <dgm:spPr/>
    </dgm:pt>
    <dgm:pt modelId="{86ACC138-87E6-48E9-8E61-45DB522839FA}" type="pres">
      <dgm:prSet presAssocID="{3AD945C0-1CB9-4770-8F2B-72E5550FF973}" presName="rootComposite" presStyleCnt="0"/>
      <dgm:spPr/>
    </dgm:pt>
    <dgm:pt modelId="{6E5169B8-6FBD-4C9E-867D-BEDC0F8C7BE7}" type="pres">
      <dgm:prSet presAssocID="{3AD945C0-1CB9-4770-8F2B-72E5550FF973}" presName="rootText" presStyleLbl="node2" presStyleIdx="2" presStyleCnt="4">
        <dgm:presLayoutVars>
          <dgm:chPref val="3"/>
        </dgm:presLayoutVars>
      </dgm:prSet>
      <dgm:spPr/>
    </dgm:pt>
    <dgm:pt modelId="{6D4322DE-E063-4B18-8D0A-8497756061A6}" type="pres">
      <dgm:prSet presAssocID="{3AD945C0-1CB9-4770-8F2B-72E5550FF973}" presName="rootConnector" presStyleLbl="node2" presStyleIdx="2" presStyleCnt="4"/>
      <dgm:spPr/>
    </dgm:pt>
    <dgm:pt modelId="{AC75F797-19E9-49C1-A7AE-3FC7A15BBA45}" type="pres">
      <dgm:prSet presAssocID="{3AD945C0-1CB9-4770-8F2B-72E5550FF973}" presName="hierChild4" presStyleCnt="0"/>
      <dgm:spPr/>
    </dgm:pt>
    <dgm:pt modelId="{ABF75F85-38B1-4A68-AB4F-3E7337B2AAE3}" type="pres">
      <dgm:prSet presAssocID="{3AD945C0-1CB9-4770-8F2B-72E5550FF973}" presName="hierChild5" presStyleCnt="0"/>
      <dgm:spPr/>
    </dgm:pt>
    <dgm:pt modelId="{C202FFC3-2DCB-446C-9AA2-114ED6334B94}" type="pres">
      <dgm:prSet presAssocID="{C894A092-23E5-425D-A296-17C63CBDE0C7}" presName="Name37" presStyleLbl="parChTrans1D2" presStyleIdx="3" presStyleCnt="5"/>
      <dgm:spPr/>
    </dgm:pt>
    <dgm:pt modelId="{3E2112E7-E54B-47CF-9CBA-51A26634BB40}" type="pres">
      <dgm:prSet presAssocID="{EFDC354C-0B50-49A0-879E-854FAE6310B7}" presName="hierRoot2" presStyleCnt="0">
        <dgm:presLayoutVars>
          <dgm:hierBranch val="init"/>
        </dgm:presLayoutVars>
      </dgm:prSet>
      <dgm:spPr/>
    </dgm:pt>
    <dgm:pt modelId="{A8781466-E1BE-4E74-BB1F-F48E069E1C73}" type="pres">
      <dgm:prSet presAssocID="{EFDC354C-0B50-49A0-879E-854FAE6310B7}" presName="rootComposite" presStyleCnt="0"/>
      <dgm:spPr/>
    </dgm:pt>
    <dgm:pt modelId="{EC3852C2-9B15-4A84-8299-88F069F6EA27}" type="pres">
      <dgm:prSet presAssocID="{EFDC354C-0B50-49A0-879E-854FAE6310B7}" presName="rootText" presStyleLbl="node2" presStyleIdx="3" presStyleCnt="4">
        <dgm:presLayoutVars>
          <dgm:chPref val="3"/>
        </dgm:presLayoutVars>
      </dgm:prSet>
      <dgm:spPr/>
    </dgm:pt>
    <dgm:pt modelId="{2C6199DC-6B57-4E1B-96CF-7F93349CAF43}" type="pres">
      <dgm:prSet presAssocID="{EFDC354C-0B50-49A0-879E-854FAE6310B7}" presName="rootConnector" presStyleLbl="node2" presStyleIdx="3" presStyleCnt="4"/>
      <dgm:spPr/>
    </dgm:pt>
    <dgm:pt modelId="{5D037816-0B41-4EDB-928F-9E5D2E30B184}" type="pres">
      <dgm:prSet presAssocID="{EFDC354C-0B50-49A0-879E-854FAE6310B7}" presName="hierChild4" presStyleCnt="0"/>
      <dgm:spPr/>
    </dgm:pt>
    <dgm:pt modelId="{219066E4-41D8-479A-BFBE-A462FE9FA138}" type="pres">
      <dgm:prSet presAssocID="{EFDC354C-0B50-49A0-879E-854FAE6310B7}" presName="hierChild5" presStyleCnt="0"/>
      <dgm:spPr/>
    </dgm:pt>
    <dgm:pt modelId="{1B1E5ED6-65A6-4D02-A10D-0D6A4683C547}" type="pres">
      <dgm:prSet presAssocID="{42D1523F-3B3D-410C-A7A1-DFA4655A8A3F}" presName="hierChild3" presStyleCnt="0"/>
      <dgm:spPr/>
    </dgm:pt>
    <dgm:pt modelId="{911226D3-0539-47CD-8DBE-566915EC4107}" type="pres">
      <dgm:prSet presAssocID="{ECACC540-600D-4660-BDE7-645C002FC8C3}" presName="Name111" presStyleLbl="parChTrans1D2" presStyleIdx="4" presStyleCnt="5"/>
      <dgm:spPr/>
    </dgm:pt>
    <dgm:pt modelId="{2B8965FE-E31F-448A-A35F-1BC53A92DB06}" type="pres">
      <dgm:prSet presAssocID="{FB06CDDC-8588-45C5-B241-13C48F8ED6A4}" presName="hierRoot3" presStyleCnt="0">
        <dgm:presLayoutVars>
          <dgm:hierBranch val="init"/>
        </dgm:presLayoutVars>
      </dgm:prSet>
      <dgm:spPr/>
    </dgm:pt>
    <dgm:pt modelId="{50233CCC-9A5A-4D37-93A3-3ACA3CF69B0F}" type="pres">
      <dgm:prSet presAssocID="{FB06CDDC-8588-45C5-B241-13C48F8ED6A4}" presName="rootComposite3" presStyleCnt="0"/>
      <dgm:spPr/>
    </dgm:pt>
    <dgm:pt modelId="{F6B3A1C7-6376-481A-A337-308B8102CE79}" type="pres">
      <dgm:prSet presAssocID="{FB06CDDC-8588-45C5-B241-13C48F8ED6A4}" presName="rootText3" presStyleLbl="asst1" presStyleIdx="0" presStyleCnt="1">
        <dgm:presLayoutVars>
          <dgm:chPref val="3"/>
        </dgm:presLayoutVars>
      </dgm:prSet>
      <dgm:spPr/>
    </dgm:pt>
    <dgm:pt modelId="{3EC2FEDF-E9CA-40FF-AC71-D295E205876C}" type="pres">
      <dgm:prSet presAssocID="{FB06CDDC-8588-45C5-B241-13C48F8ED6A4}" presName="rootConnector3" presStyleLbl="asst1" presStyleIdx="0" presStyleCnt="1"/>
      <dgm:spPr/>
    </dgm:pt>
    <dgm:pt modelId="{9ADF634B-D0E8-4FD7-925C-FA5A96EDF3D3}" type="pres">
      <dgm:prSet presAssocID="{FB06CDDC-8588-45C5-B241-13C48F8ED6A4}" presName="hierChild6" presStyleCnt="0"/>
      <dgm:spPr/>
    </dgm:pt>
    <dgm:pt modelId="{C68FB7D8-E0F5-4E09-B609-77C714EE914C}" type="pres">
      <dgm:prSet presAssocID="{FB06CDDC-8588-45C5-B241-13C48F8ED6A4}" presName="hierChild7" presStyleCnt="0"/>
      <dgm:spPr/>
    </dgm:pt>
  </dgm:ptLst>
  <dgm:cxnLst>
    <dgm:cxn modelId="{D713AD00-7F37-424A-A444-361BDAFBC4AE}" type="presOf" srcId="{42D1523F-3B3D-410C-A7A1-DFA4655A8A3F}" destId="{AC958377-DAF7-40C1-9763-358885C7E21B}" srcOrd="1" destOrd="0" presId="urn:microsoft.com/office/officeart/2005/8/layout/orgChart1"/>
    <dgm:cxn modelId="{6D41FB16-8F00-4220-B6A8-403D09BFFC64}" type="presOf" srcId="{C894A092-23E5-425D-A296-17C63CBDE0C7}" destId="{C202FFC3-2DCB-446C-9AA2-114ED6334B94}" srcOrd="0" destOrd="0" presId="urn:microsoft.com/office/officeart/2005/8/layout/orgChart1"/>
    <dgm:cxn modelId="{33C23817-4C2B-4618-8BF7-E583D8B87D1A}" srcId="{42D1523F-3B3D-410C-A7A1-DFA4655A8A3F}" destId="{FB06CDDC-8588-45C5-B241-13C48F8ED6A4}" srcOrd="0" destOrd="0" parTransId="{ECACC540-600D-4660-BDE7-645C002FC8C3}" sibTransId="{989B9206-D343-4AE7-9777-9CAC876D4825}"/>
    <dgm:cxn modelId="{1E95A05D-E8DC-495D-B75A-71C0C26AFE4C}" srcId="{6A614B6B-8999-4188-A878-1F6377EF1E5F}" destId="{42D1523F-3B3D-410C-A7A1-DFA4655A8A3F}" srcOrd="0" destOrd="0" parTransId="{13F6B18A-3BD5-4CB7-BB55-4CD93E7A66E1}" sibTransId="{50AA8975-1078-4133-91C4-8E46D1E8391F}"/>
    <dgm:cxn modelId="{32046068-DFFB-4D52-B526-062D60BD59DF}" type="presOf" srcId="{13A29EB8-A286-44FC-AAC1-1BF49B393815}" destId="{4ECD1DFA-3128-4711-8C8E-B05EC0995D45}" srcOrd="1" destOrd="0" presId="urn:microsoft.com/office/officeart/2005/8/layout/orgChart1"/>
    <dgm:cxn modelId="{E631106A-9B27-4812-811A-70D050E8F965}" type="presOf" srcId="{A5AC18A8-B102-476E-AB56-D70A96D535ED}" destId="{F0781361-47E8-4727-9131-98C944B9BA38}" srcOrd="0" destOrd="0" presId="urn:microsoft.com/office/officeart/2005/8/layout/orgChart1"/>
    <dgm:cxn modelId="{F8EAD74C-B9C5-4F45-B2FD-E60845CF53FC}" type="presOf" srcId="{ECACC540-600D-4660-BDE7-645C002FC8C3}" destId="{911226D3-0539-47CD-8DBE-566915EC4107}" srcOrd="0" destOrd="0" presId="urn:microsoft.com/office/officeart/2005/8/layout/orgChart1"/>
    <dgm:cxn modelId="{189BD94D-C79F-4D0B-91BA-0EC058994D31}" srcId="{42D1523F-3B3D-410C-A7A1-DFA4655A8A3F}" destId="{FBAB1199-7CD1-4469-960A-FF6DAD3340C1}" srcOrd="2" destOrd="0" parTransId="{9F471124-2553-4B63-8860-CD04A8078C98}" sibTransId="{6A4B66F6-25F4-4C84-BDD7-4FD7A62D5718}"/>
    <dgm:cxn modelId="{0E316751-DC96-4BB6-96A5-4AE777F1C05F}" type="presOf" srcId="{13A29EB8-A286-44FC-AAC1-1BF49B393815}" destId="{CB77C74F-1236-47A7-B424-1AF8AA9790E5}" srcOrd="0" destOrd="0" presId="urn:microsoft.com/office/officeart/2005/8/layout/orgChart1"/>
    <dgm:cxn modelId="{D29E9581-08B4-42B1-96F9-6E7B4F09DE1A}" type="presOf" srcId="{FBAB1199-7CD1-4469-960A-FF6DAD3340C1}" destId="{68C5FA9F-8CA7-49F1-8BBD-8C94A1027D19}" srcOrd="1" destOrd="0" presId="urn:microsoft.com/office/officeart/2005/8/layout/orgChart1"/>
    <dgm:cxn modelId="{B4C2E883-1A66-4600-A1CC-134085152C9A}" srcId="{42D1523F-3B3D-410C-A7A1-DFA4655A8A3F}" destId="{13A29EB8-A286-44FC-AAC1-1BF49B393815}" srcOrd="1" destOrd="0" parTransId="{E2C471A0-A995-449B-A8F4-CC720F53EBBB}" sibTransId="{4B5A53BF-6799-49E8-B842-3C15E3663391}"/>
    <dgm:cxn modelId="{27FA4988-874F-435D-A19B-47880E87F29D}" type="presOf" srcId="{EFDC354C-0B50-49A0-879E-854FAE6310B7}" destId="{2C6199DC-6B57-4E1B-96CF-7F93349CAF43}" srcOrd="1" destOrd="0" presId="urn:microsoft.com/office/officeart/2005/8/layout/orgChart1"/>
    <dgm:cxn modelId="{59C3A489-7CDE-43F1-9ABC-B305963D9FEC}" type="presOf" srcId="{9F471124-2553-4B63-8860-CD04A8078C98}" destId="{CBB6765D-52D8-464C-86E1-E3A17D64BF1F}" srcOrd="0" destOrd="0" presId="urn:microsoft.com/office/officeart/2005/8/layout/orgChart1"/>
    <dgm:cxn modelId="{AAD00D97-456A-495E-877A-6FD7C0B3348C}" srcId="{42D1523F-3B3D-410C-A7A1-DFA4655A8A3F}" destId="{3AD945C0-1CB9-4770-8F2B-72E5550FF973}" srcOrd="3" destOrd="0" parTransId="{A5AC18A8-B102-476E-AB56-D70A96D535ED}" sibTransId="{442A053B-179B-4D56-BF47-274AFB857AE8}"/>
    <dgm:cxn modelId="{9AC7D5B7-A073-4BAC-8219-6D0B6D8345A3}" type="presOf" srcId="{3AD945C0-1CB9-4770-8F2B-72E5550FF973}" destId="{6E5169B8-6FBD-4C9E-867D-BEDC0F8C7BE7}" srcOrd="0" destOrd="0" presId="urn:microsoft.com/office/officeart/2005/8/layout/orgChart1"/>
    <dgm:cxn modelId="{781407BC-A19C-45F0-807D-987A180C7868}" type="presOf" srcId="{E2C471A0-A995-449B-A8F4-CC720F53EBBB}" destId="{068E326A-361C-4BED-82F2-A77F7C96940E}" srcOrd="0" destOrd="0" presId="urn:microsoft.com/office/officeart/2005/8/layout/orgChart1"/>
    <dgm:cxn modelId="{7057F6C6-A7FB-4B5B-8766-62A489309042}" type="presOf" srcId="{FB06CDDC-8588-45C5-B241-13C48F8ED6A4}" destId="{3EC2FEDF-E9CA-40FF-AC71-D295E205876C}" srcOrd="1" destOrd="0" presId="urn:microsoft.com/office/officeart/2005/8/layout/orgChart1"/>
    <dgm:cxn modelId="{93B65ACE-6954-47A1-B2AA-84FDFBB771EC}" type="presOf" srcId="{3AD945C0-1CB9-4770-8F2B-72E5550FF973}" destId="{6D4322DE-E063-4B18-8D0A-8497756061A6}" srcOrd="1" destOrd="0" presId="urn:microsoft.com/office/officeart/2005/8/layout/orgChart1"/>
    <dgm:cxn modelId="{83395DD0-EB0C-418D-9095-19DF2AA7FA1A}" type="presOf" srcId="{42D1523F-3B3D-410C-A7A1-DFA4655A8A3F}" destId="{28B5CDC3-065C-4518-B77F-B781169C3D70}" srcOrd="0" destOrd="0" presId="urn:microsoft.com/office/officeart/2005/8/layout/orgChart1"/>
    <dgm:cxn modelId="{660B04D9-ED60-46A9-9198-30E84CB79EA6}" type="presOf" srcId="{FBAB1199-7CD1-4469-960A-FF6DAD3340C1}" destId="{D8936D61-04F2-425E-8114-1F899E668359}" srcOrd="0" destOrd="0" presId="urn:microsoft.com/office/officeart/2005/8/layout/orgChart1"/>
    <dgm:cxn modelId="{33F51EE4-E7C6-4188-9048-6899F8BA23DB}" type="presOf" srcId="{6A614B6B-8999-4188-A878-1F6377EF1E5F}" destId="{31B2A095-017D-4EB6-B5FA-5D27CA50588D}" srcOrd="0" destOrd="0" presId="urn:microsoft.com/office/officeart/2005/8/layout/orgChart1"/>
    <dgm:cxn modelId="{895E88E9-F012-44B5-8524-462879AB11CE}" type="presOf" srcId="{EFDC354C-0B50-49A0-879E-854FAE6310B7}" destId="{EC3852C2-9B15-4A84-8299-88F069F6EA27}" srcOrd="0" destOrd="0" presId="urn:microsoft.com/office/officeart/2005/8/layout/orgChart1"/>
    <dgm:cxn modelId="{E59DD0F8-9552-490F-8302-735BBFED65DB}" srcId="{42D1523F-3B3D-410C-A7A1-DFA4655A8A3F}" destId="{EFDC354C-0B50-49A0-879E-854FAE6310B7}" srcOrd="4" destOrd="0" parTransId="{C894A092-23E5-425D-A296-17C63CBDE0C7}" sibTransId="{2A72742B-1EBB-4D50-9B7E-611C474853F0}"/>
    <dgm:cxn modelId="{D0D6B9FB-3C41-4A04-865A-484525C2968D}" type="presOf" srcId="{FB06CDDC-8588-45C5-B241-13C48F8ED6A4}" destId="{F6B3A1C7-6376-481A-A337-308B8102CE79}" srcOrd="0" destOrd="0" presId="urn:microsoft.com/office/officeart/2005/8/layout/orgChart1"/>
    <dgm:cxn modelId="{6FBBF61B-2DBD-4470-829B-92A28FCF4500}" type="presParOf" srcId="{31B2A095-017D-4EB6-B5FA-5D27CA50588D}" destId="{875B6A2A-807A-4C96-BD25-252A3DDC7968}" srcOrd="0" destOrd="0" presId="urn:microsoft.com/office/officeart/2005/8/layout/orgChart1"/>
    <dgm:cxn modelId="{8AA11F3E-C214-42BD-AFB4-0563222242CF}" type="presParOf" srcId="{875B6A2A-807A-4C96-BD25-252A3DDC7968}" destId="{D7B3317A-523E-4B55-9C1C-1092FD319E84}" srcOrd="0" destOrd="0" presId="urn:microsoft.com/office/officeart/2005/8/layout/orgChart1"/>
    <dgm:cxn modelId="{911D671A-FB5F-4587-BE2B-CC973D55DD62}" type="presParOf" srcId="{D7B3317A-523E-4B55-9C1C-1092FD319E84}" destId="{28B5CDC3-065C-4518-B77F-B781169C3D70}" srcOrd="0" destOrd="0" presId="urn:microsoft.com/office/officeart/2005/8/layout/orgChart1"/>
    <dgm:cxn modelId="{49ADC90F-1F51-4376-BFBF-2D5F15ABBFFF}" type="presParOf" srcId="{D7B3317A-523E-4B55-9C1C-1092FD319E84}" destId="{AC958377-DAF7-40C1-9763-358885C7E21B}" srcOrd="1" destOrd="0" presId="urn:microsoft.com/office/officeart/2005/8/layout/orgChart1"/>
    <dgm:cxn modelId="{F0B4D7BC-5D17-4891-BF47-279065081524}" type="presParOf" srcId="{875B6A2A-807A-4C96-BD25-252A3DDC7968}" destId="{DF0BAAD0-625F-4113-89D8-263C92668A17}" srcOrd="1" destOrd="0" presId="urn:microsoft.com/office/officeart/2005/8/layout/orgChart1"/>
    <dgm:cxn modelId="{3CD3B88A-1025-4597-AFC8-8DA3D4F3B468}" type="presParOf" srcId="{DF0BAAD0-625F-4113-89D8-263C92668A17}" destId="{068E326A-361C-4BED-82F2-A77F7C96940E}" srcOrd="0" destOrd="0" presId="urn:microsoft.com/office/officeart/2005/8/layout/orgChart1"/>
    <dgm:cxn modelId="{E067E1EF-C35E-4C9F-B595-C53C3D31535B}" type="presParOf" srcId="{DF0BAAD0-625F-4113-89D8-263C92668A17}" destId="{F033E1EF-5AFD-49C8-AEC2-5C79AC90F21A}" srcOrd="1" destOrd="0" presId="urn:microsoft.com/office/officeart/2005/8/layout/orgChart1"/>
    <dgm:cxn modelId="{3BBE754C-9F8C-4C85-B290-CFFC35FA151F}" type="presParOf" srcId="{F033E1EF-5AFD-49C8-AEC2-5C79AC90F21A}" destId="{5C526695-2723-4263-8DBF-BF47B51EBF72}" srcOrd="0" destOrd="0" presId="urn:microsoft.com/office/officeart/2005/8/layout/orgChart1"/>
    <dgm:cxn modelId="{723D531F-F14E-419B-8C1C-D5AC31A7017A}" type="presParOf" srcId="{5C526695-2723-4263-8DBF-BF47B51EBF72}" destId="{CB77C74F-1236-47A7-B424-1AF8AA9790E5}" srcOrd="0" destOrd="0" presId="urn:microsoft.com/office/officeart/2005/8/layout/orgChart1"/>
    <dgm:cxn modelId="{F5923794-395F-4F37-9088-31637B797B9E}" type="presParOf" srcId="{5C526695-2723-4263-8DBF-BF47B51EBF72}" destId="{4ECD1DFA-3128-4711-8C8E-B05EC0995D45}" srcOrd="1" destOrd="0" presId="urn:microsoft.com/office/officeart/2005/8/layout/orgChart1"/>
    <dgm:cxn modelId="{E4820F74-B500-47ED-B970-201E53063674}" type="presParOf" srcId="{F033E1EF-5AFD-49C8-AEC2-5C79AC90F21A}" destId="{C454A1B0-47E8-48F4-8970-C61F56531AD8}" srcOrd="1" destOrd="0" presId="urn:microsoft.com/office/officeart/2005/8/layout/orgChart1"/>
    <dgm:cxn modelId="{2938A3E3-FDB1-42AE-A635-5321A93466E7}" type="presParOf" srcId="{F033E1EF-5AFD-49C8-AEC2-5C79AC90F21A}" destId="{61DD0F6D-396E-49E1-8928-3696BFF74A57}" srcOrd="2" destOrd="0" presId="urn:microsoft.com/office/officeart/2005/8/layout/orgChart1"/>
    <dgm:cxn modelId="{24DEAA6F-CE42-479F-8D7C-BA4701E51312}" type="presParOf" srcId="{DF0BAAD0-625F-4113-89D8-263C92668A17}" destId="{CBB6765D-52D8-464C-86E1-E3A17D64BF1F}" srcOrd="2" destOrd="0" presId="urn:microsoft.com/office/officeart/2005/8/layout/orgChart1"/>
    <dgm:cxn modelId="{9BC621FA-0042-4784-8C26-D5EF52A9951D}" type="presParOf" srcId="{DF0BAAD0-625F-4113-89D8-263C92668A17}" destId="{17E8FA19-29C3-4A23-9078-ED1F1F44D793}" srcOrd="3" destOrd="0" presId="urn:microsoft.com/office/officeart/2005/8/layout/orgChart1"/>
    <dgm:cxn modelId="{57184471-9CD2-4ADA-BA62-CB3374F9CE74}" type="presParOf" srcId="{17E8FA19-29C3-4A23-9078-ED1F1F44D793}" destId="{BC3E3CC9-458C-407F-A4BA-C3338980E392}" srcOrd="0" destOrd="0" presId="urn:microsoft.com/office/officeart/2005/8/layout/orgChart1"/>
    <dgm:cxn modelId="{AEAE70B6-3DAB-4397-A1D5-D32BED64EF2A}" type="presParOf" srcId="{BC3E3CC9-458C-407F-A4BA-C3338980E392}" destId="{D8936D61-04F2-425E-8114-1F899E668359}" srcOrd="0" destOrd="0" presId="urn:microsoft.com/office/officeart/2005/8/layout/orgChart1"/>
    <dgm:cxn modelId="{5B807FBE-9032-442B-9718-199127A5E23F}" type="presParOf" srcId="{BC3E3CC9-458C-407F-A4BA-C3338980E392}" destId="{68C5FA9F-8CA7-49F1-8BBD-8C94A1027D19}" srcOrd="1" destOrd="0" presId="urn:microsoft.com/office/officeart/2005/8/layout/orgChart1"/>
    <dgm:cxn modelId="{9C95CC4A-4B31-464B-872E-9CA936FA3CC1}" type="presParOf" srcId="{17E8FA19-29C3-4A23-9078-ED1F1F44D793}" destId="{D10C7690-8D14-427C-9E67-88041DEC6486}" srcOrd="1" destOrd="0" presId="urn:microsoft.com/office/officeart/2005/8/layout/orgChart1"/>
    <dgm:cxn modelId="{2458B536-E09F-4436-B16E-1BAC223D721B}" type="presParOf" srcId="{17E8FA19-29C3-4A23-9078-ED1F1F44D793}" destId="{A034B02A-6212-494E-B620-5C6E84F5A4E1}" srcOrd="2" destOrd="0" presId="urn:microsoft.com/office/officeart/2005/8/layout/orgChart1"/>
    <dgm:cxn modelId="{85547BEA-1E95-4E2F-9986-F700A65BFC72}" type="presParOf" srcId="{DF0BAAD0-625F-4113-89D8-263C92668A17}" destId="{F0781361-47E8-4727-9131-98C944B9BA38}" srcOrd="4" destOrd="0" presId="urn:microsoft.com/office/officeart/2005/8/layout/orgChart1"/>
    <dgm:cxn modelId="{72C535C4-C5F3-4042-9557-E02CC29186E2}" type="presParOf" srcId="{DF0BAAD0-625F-4113-89D8-263C92668A17}" destId="{DC8F9427-EE8C-4B4D-A64B-28993318303C}" srcOrd="5" destOrd="0" presId="urn:microsoft.com/office/officeart/2005/8/layout/orgChart1"/>
    <dgm:cxn modelId="{11A6B4AD-244F-4384-B442-D108038E2741}" type="presParOf" srcId="{DC8F9427-EE8C-4B4D-A64B-28993318303C}" destId="{86ACC138-87E6-48E9-8E61-45DB522839FA}" srcOrd="0" destOrd="0" presId="urn:microsoft.com/office/officeart/2005/8/layout/orgChart1"/>
    <dgm:cxn modelId="{97E6DBC0-FB3D-4C47-85E3-F2AEEDF87718}" type="presParOf" srcId="{86ACC138-87E6-48E9-8E61-45DB522839FA}" destId="{6E5169B8-6FBD-4C9E-867D-BEDC0F8C7BE7}" srcOrd="0" destOrd="0" presId="urn:microsoft.com/office/officeart/2005/8/layout/orgChart1"/>
    <dgm:cxn modelId="{5807AA3A-525D-4CA6-BDD9-5A7703846197}" type="presParOf" srcId="{86ACC138-87E6-48E9-8E61-45DB522839FA}" destId="{6D4322DE-E063-4B18-8D0A-8497756061A6}" srcOrd="1" destOrd="0" presId="urn:microsoft.com/office/officeart/2005/8/layout/orgChart1"/>
    <dgm:cxn modelId="{DD313522-58C1-44FE-B701-13107C1BB520}" type="presParOf" srcId="{DC8F9427-EE8C-4B4D-A64B-28993318303C}" destId="{AC75F797-19E9-49C1-A7AE-3FC7A15BBA45}" srcOrd="1" destOrd="0" presId="urn:microsoft.com/office/officeart/2005/8/layout/orgChart1"/>
    <dgm:cxn modelId="{D48DE800-9AFA-4CF6-AFE0-D6B6C9A4F5EE}" type="presParOf" srcId="{DC8F9427-EE8C-4B4D-A64B-28993318303C}" destId="{ABF75F85-38B1-4A68-AB4F-3E7337B2AAE3}" srcOrd="2" destOrd="0" presId="urn:microsoft.com/office/officeart/2005/8/layout/orgChart1"/>
    <dgm:cxn modelId="{ECA74BE6-E6EF-4BD5-BEF9-B99570330BAB}" type="presParOf" srcId="{DF0BAAD0-625F-4113-89D8-263C92668A17}" destId="{C202FFC3-2DCB-446C-9AA2-114ED6334B94}" srcOrd="6" destOrd="0" presId="urn:microsoft.com/office/officeart/2005/8/layout/orgChart1"/>
    <dgm:cxn modelId="{2AE7220F-8FCE-4CA2-BABD-EF97523ED10F}" type="presParOf" srcId="{DF0BAAD0-625F-4113-89D8-263C92668A17}" destId="{3E2112E7-E54B-47CF-9CBA-51A26634BB40}" srcOrd="7" destOrd="0" presId="urn:microsoft.com/office/officeart/2005/8/layout/orgChart1"/>
    <dgm:cxn modelId="{03575399-7466-482A-A33D-2F207A311BFF}" type="presParOf" srcId="{3E2112E7-E54B-47CF-9CBA-51A26634BB40}" destId="{A8781466-E1BE-4E74-BB1F-F48E069E1C73}" srcOrd="0" destOrd="0" presId="urn:microsoft.com/office/officeart/2005/8/layout/orgChart1"/>
    <dgm:cxn modelId="{9100C6B8-626E-454F-8A6B-9BA9357F0582}" type="presParOf" srcId="{A8781466-E1BE-4E74-BB1F-F48E069E1C73}" destId="{EC3852C2-9B15-4A84-8299-88F069F6EA27}" srcOrd="0" destOrd="0" presId="urn:microsoft.com/office/officeart/2005/8/layout/orgChart1"/>
    <dgm:cxn modelId="{41EB8ED1-6230-4BF6-97B3-C4B717D20627}" type="presParOf" srcId="{A8781466-E1BE-4E74-BB1F-F48E069E1C73}" destId="{2C6199DC-6B57-4E1B-96CF-7F93349CAF43}" srcOrd="1" destOrd="0" presId="urn:microsoft.com/office/officeart/2005/8/layout/orgChart1"/>
    <dgm:cxn modelId="{D8E1E4D0-7A21-4DFE-9AEF-B6B0CF670431}" type="presParOf" srcId="{3E2112E7-E54B-47CF-9CBA-51A26634BB40}" destId="{5D037816-0B41-4EDB-928F-9E5D2E30B184}" srcOrd="1" destOrd="0" presId="urn:microsoft.com/office/officeart/2005/8/layout/orgChart1"/>
    <dgm:cxn modelId="{C7A5B211-7E27-43A9-990C-4EFFD5C35607}" type="presParOf" srcId="{3E2112E7-E54B-47CF-9CBA-51A26634BB40}" destId="{219066E4-41D8-479A-BFBE-A462FE9FA138}" srcOrd="2" destOrd="0" presId="urn:microsoft.com/office/officeart/2005/8/layout/orgChart1"/>
    <dgm:cxn modelId="{130F97D0-25F9-44D4-95C5-EB0AF9D9D88A}" type="presParOf" srcId="{875B6A2A-807A-4C96-BD25-252A3DDC7968}" destId="{1B1E5ED6-65A6-4D02-A10D-0D6A4683C547}" srcOrd="2" destOrd="0" presId="urn:microsoft.com/office/officeart/2005/8/layout/orgChart1"/>
    <dgm:cxn modelId="{7143E4EB-B8AF-4E12-A539-D1EA250510B8}" type="presParOf" srcId="{1B1E5ED6-65A6-4D02-A10D-0D6A4683C547}" destId="{911226D3-0539-47CD-8DBE-566915EC4107}" srcOrd="0" destOrd="0" presId="urn:microsoft.com/office/officeart/2005/8/layout/orgChart1"/>
    <dgm:cxn modelId="{E018531B-BAAE-4144-B862-709558CA6C9A}" type="presParOf" srcId="{1B1E5ED6-65A6-4D02-A10D-0D6A4683C547}" destId="{2B8965FE-E31F-448A-A35F-1BC53A92DB06}" srcOrd="1" destOrd="0" presId="urn:microsoft.com/office/officeart/2005/8/layout/orgChart1"/>
    <dgm:cxn modelId="{C9AF7D94-BCA0-4EB5-80A6-876959244270}" type="presParOf" srcId="{2B8965FE-E31F-448A-A35F-1BC53A92DB06}" destId="{50233CCC-9A5A-4D37-93A3-3ACA3CF69B0F}" srcOrd="0" destOrd="0" presId="urn:microsoft.com/office/officeart/2005/8/layout/orgChart1"/>
    <dgm:cxn modelId="{CD186F24-0E91-4C73-A87A-9FEC6250CA68}" type="presParOf" srcId="{50233CCC-9A5A-4D37-93A3-3ACA3CF69B0F}" destId="{F6B3A1C7-6376-481A-A337-308B8102CE79}" srcOrd="0" destOrd="0" presId="urn:microsoft.com/office/officeart/2005/8/layout/orgChart1"/>
    <dgm:cxn modelId="{B29C3D67-865A-4635-94CA-0F2A456CE2E0}" type="presParOf" srcId="{50233CCC-9A5A-4D37-93A3-3ACA3CF69B0F}" destId="{3EC2FEDF-E9CA-40FF-AC71-D295E205876C}" srcOrd="1" destOrd="0" presId="urn:microsoft.com/office/officeart/2005/8/layout/orgChart1"/>
    <dgm:cxn modelId="{E92D488B-8005-42D8-A8FD-11B238D1D3D3}" type="presParOf" srcId="{2B8965FE-E31F-448A-A35F-1BC53A92DB06}" destId="{9ADF634B-D0E8-4FD7-925C-FA5A96EDF3D3}" srcOrd="1" destOrd="0" presId="urn:microsoft.com/office/officeart/2005/8/layout/orgChart1"/>
    <dgm:cxn modelId="{4B8555F1-3D44-40D2-BA5E-77091D90C641}" type="presParOf" srcId="{2B8965FE-E31F-448A-A35F-1BC53A92DB06}" destId="{C68FB7D8-E0F5-4E09-B609-77C714EE914C}" srcOrd="2" destOrd="0" presId="urn:microsoft.com/office/officeart/2005/8/layout/orgChar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1226D3-0539-47CD-8DBE-566915EC4107}">
      <dsp:nvSpPr>
        <dsp:cNvPr id="0" name=""/>
        <dsp:cNvSpPr/>
      </dsp:nvSpPr>
      <dsp:spPr>
        <a:xfrm>
          <a:off x="6272158" y="1447327"/>
          <a:ext cx="297675" cy="1304102"/>
        </a:xfrm>
        <a:custGeom>
          <a:avLst/>
          <a:gdLst/>
          <a:ahLst/>
          <a:cxnLst/>
          <a:rect l="0" t="0" r="0" b="0"/>
          <a:pathLst>
            <a:path>
              <a:moveTo>
                <a:pt x="297675" y="0"/>
              </a:moveTo>
              <a:lnTo>
                <a:pt x="297675" y="1304102"/>
              </a:lnTo>
              <a:lnTo>
                <a:pt x="0" y="1304102"/>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202FFC3-2DCB-446C-9AA2-114ED6334B94}">
      <dsp:nvSpPr>
        <dsp:cNvPr id="0" name=""/>
        <dsp:cNvSpPr/>
      </dsp:nvSpPr>
      <dsp:spPr>
        <a:xfrm>
          <a:off x="6569834" y="1447327"/>
          <a:ext cx="5145534" cy="2608205"/>
        </a:xfrm>
        <a:custGeom>
          <a:avLst/>
          <a:gdLst/>
          <a:ahLst/>
          <a:cxnLst/>
          <a:rect l="0" t="0" r="0" b="0"/>
          <a:pathLst>
            <a:path>
              <a:moveTo>
                <a:pt x="0" y="0"/>
              </a:moveTo>
              <a:lnTo>
                <a:pt x="0" y="2310529"/>
              </a:lnTo>
              <a:lnTo>
                <a:pt x="5145534" y="2310529"/>
              </a:lnTo>
              <a:lnTo>
                <a:pt x="5145534" y="2608205"/>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0781361-47E8-4727-9131-98C944B9BA38}">
      <dsp:nvSpPr>
        <dsp:cNvPr id="0" name=""/>
        <dsp:cNvSpPr/>
      </dsp:nvSpPr>
      <dsp:spPr>
        <a:xfrm>
          <a:off x="6569834" y="1447327"/>
          <a:ext cx="1715178" cy="2608205"/>
        </a:xfrm>
        <a:custGeom>
          <a:avLst/>
          <a:gdLst/>
          <a:ahLst/>
          <a:cxnLst/>
          <a:rect l="0" t="0" r="0" b="0"/>
          <a:pathLst>
            <a:path>
              <a:moveTo>
                <a:pt x="0" y="0"/>
              </a:moveTo>
              <a:lnTo>
                <a:pt x="0" y="2310529"/>
              </a:lnTo>
              <a:lnTo>
                <a:pt x="1715178" y="2310529"/>
              </a:lnTo>
              <a:lnTo>
                <a:pt x="1715178" y="2608205"/>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BB6765D-52D8-464C-86E1-E3A17D64BF1F}">
      <dsp:nvSpPr>
        <dsp:cNvPr id="0" name=""/>
        <dsp:cNvSpPr/>
      </dsp:nvSpPr>
      <dsp:spPr>
        <a:xfrm>
          <a:off x="4854656" y="1447327"/>
          <a:ext cx="1715178" cy="2608205"/>
        </a:xfrm>
        <a:custGeom>
          <a:avLst/>
          <a:gdLst/>
          <a:ahLst/>
          <a:cxnLst/>
          <a:rect l="0" t="0" r="0" b="0"/>
          <a:pathLst>
            <a:path>
              <a:moveTo>
                <a:pt x="1715178" y="0"/>
              </a:moveTo>
              <a:lnTo>
                <a:pt x="1715178" y="2310529"/>
              </a:lnTo>
              <a:lnTo>
                <a:pt x="0" y="2310529"/>
              </a:lnTo>
              <a:lnTo>
                <a:pt x="0" y="2608205"/>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68E326A-361C-4BED-82F2-A77F7C96940E}">
      <dsp:nvSpPr>
        <dsp:cNvPr id="0" name=""/>
        <dsp:cNvSpPr/>
      </dsp:nvSpPr>
      <dsp:spPr>
        <a:xfrm>
          <a:off x="1424299" y="1447327"/>
          <a:ext cx="5145534" cy="2608205"/>
        </a:xfrm>
        <a:custGeom>
          <a:avLst/>
          <a:gdLst/>
          <a:ahLst/>
          <a:cxnLst/>
          <a:rect l="0" t="0" r="0" b="0"/>
          <a:pathLst>
            <a:path>
              <a:moveTo>
                <a:pt x="5145534" y="0"/>
              </a:moveTo>
              <a:lnTo>
                <a:pt x="5145534" y="2310529"/>
              </a:lnTo>
              <a:lnTo>
                <a:pt x="0" y="2310529"/>
              </a:lnTo>
              <a:lnTo>
                <a:pt x="0" y="2608205"/>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8B5CDC3-065C-4518-B77F-B781169C3D70}">
      <dsp:nvSpPr>
        <dsp:cNvPr id="0" name=""/>
        <dsp:cNvSpPr/>
      </dsp:nvSpPr>
      <dsp:spPr>
        <a:xfrm>
          <a:off x="5152331" y="29825"/>
          <a:ext cx="2835005" cy="1417502"/>
        </a:xfrm>
        <a:prstGeom prst="rect">
          <a:avLst/>
        </a:prstGeom>
        <a:solidFill>
          <a:schemeClr val="accent4">
            <a:hueOff val="0"/>
            <a:satOff val="0"/>
            <a:lumOff val="0"/>
            <a:alphaOff val="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b="0" kern="1200" dirty="0">
              <a:latin typeface="+mn-lt"/>
              <a:ea typeface="Roboto" panose="02000000000000000000" pitchFamily="2" charset="0"/>
              <a:cs typeface="Roboto" panose="02000000000000000000" pitchFamily="2" charset="0"/>
              <a:sym typeface="Roboto"/>
            </a:rPr>
            <a:t>Lorem Ipsum</a:t>
          </a:r>
          <a:endParaRPr lang="en-US" sz="2400" b="0" kern="1200" dirty="0">
            <a:latin typeface="+mn-lt"/>
            <a:ea typeface="Roboto" panose="02000000000000000000" pitchFamily="2" charset="0"/>
            <a:cs typeface="Roboto" panose="02000000000000000000" pitchFamily="2" charset="0"/>
          </a:endParaRPr>
        </a:p>
      </dsp:txBody>
      <dsp:txXfrm>
        <a:off x="5152331" y="29825"/>
        <a:ext cx="2835005" cy="1417502"/>
      </dsp:txXfrm>
    </dsp:sp>
    <dsp:sp modelId="{CB77C74F-1236-47A7-B424-1AF8AA9790E5}">
      <dsp:nvSpPr>
        <dsp:cNvPr id="0" name=""/>
        <dsp:cNvSpPr/>
      </dsp:nvSpPr>
      <dsp:spPr>
        <a:xfrm>
          <a:off x="6796" y="4055533"/>
          <a:ext cx="2835005" cy="1417502"/>
        </a:xfrm>
        <a:prstGeom prst="rect">
          <a:avLst/>
        </a:prstGeom>
        <a:solidFill>
          <a:schemeClr val="accent6">
            <a:hueOff val="0"/>
            <a:satOff val="0"/>
            <a:lumOff val="0"/>
            <a:alphaOff val="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b="0" kern="1200">
              <a:solidFill>
                <a:schemeClr val="tx1"/>
              </a:solidFill>
              <a:latin typeface="+mn-lt"/>
              <a:ea typeface="Roboto" panose="02000000000000000000" pitchFamily="2" charset="0"/>
              <a:cs typeface="Roboto" panose="02000000000000000000" pitchFamily="2" charset="0"/>
              <a:sym typeface="Roboto"/>
            </a:rPr>
            <a:t>Lorem Ipsum</a:t>
          </a:r>
          <a:endParaRPr lang="en-US" sz="2400" b="0" kern="1200" dirty="0">
            <a:solidFill>
              <a:schemeClr val="tx1"/>
            </a:solidFill>
            <a:latin typeface="+mn-lt"/>
            <a:ea typeface="Roboto" panose="02000000000000000000" pitchFamily="2" charset="0"/>
            <a:cs typeface="Roboto" panose="02000000000000000000" pitchFamily="2" charset="0"/>
            <a:sym typeface="Roboto"/>
          </a:endParaRPr>
        </a:p>
      </dsp:txBody>
      <dsp:txXfrm>
        <a:off x="6796" y="4055533"/>
        <a:ext cx="2835005" cy="1417502"/>
      </dsp:txXfrm>
    </dsp:sp>
    <dsp:sp modelId="{D8936D61-04F2-425E-8114-1F899E668359}">
      <dsp:nvSpPr>
        <dsp:cNvPr id="0" name=""/>
        <dsp:cNvSpPr/>
      </dsp:nvSpPr>
      <dsp:spPr>
        <a:xfrm>
          <a:off x="3437153" y="4055533"/>
          <a:ext cx="2835005" cy="1417502"/>
        </a:xfrm>
        <a:prstGeom prst="rect">
          <a:avLst/>
        </a:prstGeom>
        <a:solidFill>
          <a:schemeClr val="accent6">
            <a:hueOff val="0"/>
            <a:satOff val="0"/>
            <a:lumOff val="0"/>
            <a:alphaOff val="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b="0" kern="1200" dirty="0">
              <a:solidFill>
                <a:schemeClr val="tx1"/>
              </a:solidFill>
              <a:latin typeface="+mn-lt"/>
              <a:ea typeface="Roboto" panose="02000000000000000000" pitchFamily="2" charset="0"/>
              <a:cs typeface="Roboto" panose="02000000000000000000" pitchFamily="2" charset="0"/>
              <a:sym typeface="Roboto"/>
            </a:rPr>
            <a:t>Lorem Ipsum</a:t>
          </a:r>
          <a:endParaRPr lang="en-US" sz="2400" b="0" kern="1200" dirty="0">
            <a:solidFill>
              <a:schemeClr val="tx1"/>
            </a:solidFill>
            <a:latin typeface="+mn-lt"/>
            <a:ea typeface="Roboto" panose="02000000000000000000" pitchFamily="2" charset="0"/>
            <a:cs typeface="Roboto" panose="02000000000000000000" pitchFamily="2" charset="0"/>
          </a:endParaRPr>
        </a:p>
      </dsp:txBody>
      <dsp:txXfrm>
        <a:off x="3437153" y="4055533"/>
        <a:ext cx="2835005" cy="1417502"/>
      </dsp:txXfrm>
    </dsp:sp>
    <dsp:sp modelId="{6E5169B8-6FBD-4C9E-867D-BEDC0F8C7BE7}">
      <dsp:nvSpPr>
        <dsp:cNvPr id="0" name=""/>
        <dsp:cNvSpPr/>
      </dsp:nvSpPr>
      <dsp:spPr>
        <a:xfrm>
          <a:off x="6867510" y="4055533"/>
          <a:ext cx="2835005" cy="1417502"/>
        </a:xfrm>
        <a:prstGeom prst="rect">
          <a:avLst/>
        </a:prstGeom>
        <a:solidFill>
          <a:schemeClr val="accent6">
            <a:hueOff val="0"/>
            <a:satOff val="0"/>
            <a:lumOff val="0"/>
            <a:alphaOff val="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b="0" kern="1200" dirty="0">
              <a:solidFill>
                <a:schemeClr val="tx1"/>
              </a:solidFill>
              <a:latin typeface="+mn-lt"/>
              <a:ea typeface="Roboto" panose="02000000000000000000" pitchFamily="2" charset="0"/>
              <a:cs typeface="Roboto" panose="02000000000000000000" pitchFamily="2" charset="0"/>
              <a:sym typeface="Roboto"/>
            </a:rPr>
            <a:t>Lorem Ipsum</a:t>
          </a:r>
          <a:endParaRPr lang="en-US" sz="2400" b="0" kern="1200" dirty="0">
            <a:solidFill>
              <a:schemeClr val="tx1"/>
            </a:solidFill>
            <a:latin typeface="+mn-lt"/>
            <a:ea typeface="Roboto" panose="02000000000000000000" pitchFamily="2" charset="0"/>
            <a:cs typeface="Roboto" panose="02000000000000000000" pitchFamily="2" charset="0"/>
          </a:endParaRPr>
        </a:p>
      </dsp:txBody>
      <dsp:txXfrm>
        <a:off x="6867510" y="4055533"/>
        <a:ext cx="2835005" cy="1417502"/>
      </dsp:txXfrm>
    </dsp:sp>
    <dsp:sp modelId="{EC3852C2-9B15-4A84-8299-88F069F6EA27}">
      <dsp:nvSpPr>
        <dsp:cNvPr id="0" name=""/>
        <dsp:cNvSpPr/>
      </dsp:nvSpPr>
      <dsp:spPr>
        <a:xfrm>
          <a:off x="10297866" y="4055533"/>
          <a:ext cx="2835005" cy="1417502"/>
        </a:xfrm>
        <a:prstGeom prst="rect">
          <a:avLst/>
        </a:prstGeom>
        <a:solidFill>
          <a:schemeClr val="accent6">
            <a:hueOff val="0"/>
            <a:satOff val="0"/>
            <a:lumOff val="0"/>
            <a:alphaOff val="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b="0" kern="1200" dirty="0">
              <a:solidFill>
                <a:schemeClr val="tx1"/>
              </a:solidFill>
              <a:latin typeface="+mn-lt"/>
              <a:ea typeface="Roboto" panose="02000000000000000000" pitchFamily="2" charset="0"/>
              <a:cs typeface="Roboto" panose="02000000000000000000" pitchFamily="2" charset="0"/>
              <a:sym typeface="Roboto"/>
            </a:rPr>
            <a:t>Lorem Ipsum</a:t>
          </a:r>
          <a:endParaRPr lang="en-US" sz="2400" b="0" kern="1200" dirty="0">
            <a:solidFill>
              <a:schemeClr val="tx1"/>
            </a:solidFill>
            <a:latin typeface="+mn-lt"/>
            <a:ea typeface="Roboto" panose="02000000000000000000" pitchFamily="2" charset="0"/>
            <a:cs typeface="Roboto" panose="02000000000000000000" pitchFamily="2" charset="0"/>
          </a:endParaRPr>
        </a:p>
      </dsp:txBody>
      <dsp:txXfrm>
        <a:off x="10297866" y="4055533"/>
        <a:ext cx="2835005" cy="1417502"/>
      </dsp:txXfrm>
    </dsp:sp>
    <dsp:sp modelId="{F6B3A1C7-6376-481A-A337-308B8102CE79}">
      <dsp:nvSpPr>
        <dsp:cNvPr id="0" name=""/>
        <dsp:cNvSpPr/>
      </dsp:nvSpPr>
      <dsp:spPr>
        <a:xfrm>
          <a:off x="3437153" y="2042679"/>
          <a:ext cx="2835005" cy="1417502"/>
        </a:xfrm>
        <a:prstGeom prst="rect">
          <a:avLst/>
        </a:prstGeom>
        <a:solidFill>
          <a:schemeClr val="accent6">
            <a:hueOff val="0"/>
            <a:satOff val="0"/>
            <a:lumOff val="0"/>
            <a:alphaOff val="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b="0" kern="1200" dirty="0">
              <a:solidFill>
                <a:schemeClr val="tx1"/>
              </a:solidFill>
              <a:latin typeface="+mn-lt"/>
              <a:ea typeface="Roboto" panose="02000000000000000000" pitchFamily="2" charset="0"/>
              <a:cs typeface="Roboto" panose="02000000000000000000" pitchFamily="2" charset="0"/>
              <a:sym typeface="Roboto"/>
            </a:rPr>
            <a:t>Lorem Ipsum</a:t>
          </a:r>
          <a:endParaRPr lang="en-US" sz="2400" b="0" kern="1200" dirty="0">
            <a:solidFill>
              <a:schemeClr val="tx1"/>
            </a:solidFill>
            <a:latin typeface="+mn-lt"/>
            <a:ea typeface="Roboto" panose="02000000000000000000" pitchFamily="2" charset="0"/>
            <a:cs typeface="Roboto" panose="02000000000000000000" pitchFamily="2" charset="0"/>
          </a:endParaRPr>
        </a:p>
      </dsp:txBody>
      <dsp:txXfrm>
        <a:off x="3437153" y="2042679"/>
        <a:ext cx="2835005" cy="1417502"/>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143125" y="685800"/>
            <a:ext cx="257175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2"/>
        <p:cNvGrpSpPr/>
        <p:nvPr/>
      </p:nvGrpSpPr>
      <p:grpSpPr>
        <a:xfrm>
          <a:off x="0" y="0"/>
          <a:ext cx="0" cy="0"/>
          <a:chOff x="0" y="0"/>
          <a:chExt cx="0" cy="0"/>
        </a:xfrm>
      </p:grpSpPr>
      <p:sp>
        <p:nvSpPr>
          <p:cNvPr id="673" name="Google Shape;673;g292d3f0e695_5_71:notes"/>
          <p:cNvSpPr>
            <a:spLocks noGrp="1" noRot="1" noChangeAspect="1"/>
          </p:cNvSpPr>
          <p:nvPr>
            <p:ph type="sldImg" idx="2"/>
          </p:nvPr>
        </p:nvSpPr>
        <p:spPr>
          <a:xfrm>
            <a:off x="2143125" y="685800"/>
            <a:ext cx="257175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4" name="Google Shape;674;g292d3f0e695_5_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7081838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2"/>
        <p:cNvGrpSpPr/>
        <p:nvPr/>
      </p:nvGrpSpPr>
      <p:grpSpPr>
        <a:xfrm>
          <a:off x="0" y="0"/>
          <a:ext cx="0" cy="0"/>
          <a:chOff x="0" y="0"/>
          <a:chExt cx="0" cy="0"/>
        </a:xfrm>
      </p:grpSpPr>
      <p:sp>
        <p:nvSpPr>
          <p:cNvPr id="673" name="Google Shape;673;g292d3f0e695_5_71:notes"/>
          <p:cNvSpPr>
            <a:spLocks noGrp="1" noRot="1" noChangeAspect="1"/>
          </p:cNvSpPr>
          <p:nvPr>
            <p:ph type="sldImg" idx="2"/>
          </p:nvPr>
        </p:nvSpPr>
        <p:spPr>
          <a:xfrm>
            <a:off x="2143125" y="685800"/>
            <a:ext cx="257175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4" name="Google Shape;674;g292d3f0e695_5_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9001405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2"/>
        <p:cNvGrpSpPr/>
        <p:nvPr/>
      </p:nvGrpSpPr>
      <p:grpSpPr>
        <a:xfrm>
          <a:off x="0" y="0"/>
          <a:ext cx="0" cy="0"/>
          <a:chOff x="0" y="0"/>
          <a:chExt cx="0" cy="0"/>
        </a:xfrm>
      </p:grpSpPr>
      <p:sp>
        <p:nvSpPr>
          <p:cNvPr id="673" name="Google Shape;673;g292d3f0e695_5_71:notes"/>
          <p:cNvSpPr>
            <a:spLocks noGrp="1" noRot="1" noChangeAspect="1"/>
          </p:cNvSpPr>
          <p:nvPr>
            <p:ph type="sldImg" idx="2"/>
          </p:nvPr>
        </p:nvSpPr>
        <p:spPr>
          <a:xfrm>
            <a:off x="2143125" y="685800"/>
            <a:ext cx="257175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4" name="Google Shape;674;g292d3f0e695_5_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5720316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2"/>
        <p:cNvGrpSpPr/>
        <p:nvPr/>
      </p:nvGrpSpPr>
      <p:grpSpPr>
        <a:xfrm>
          <a:off x="0" y="0"/>
          <a:ext cx="0" cy="0"/>
          <a:chOff x="0" y="0"/>
          <a:chExt cx="0" cy="0"/>
        </a:xfrm>
      </p:grpSpPr>
      <p:sp>
        <p:nvSpPr>
          <p:cNvPr id="673" name="Google Shape;673;g292d3f0e695_5_71:notes"/>
          <p:cNvSpPr>
            <a:spLocks noGrp="1" noRot="1" noChangeAspect="1"/>
          </p:cNvSpPr>
          <p:nvPr>
            <p:ph type="sldImg" idx="2"/>
          </p:nvPr>
        </p:nvSpPr>
        <p:spPr>
          <a:xfrm>
            <a:off x="2143125" y="685800"/>
            <a:ext cx="257175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4" name="Google Shape;674;g292d3f0e695_5_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443438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2"/>
        <p:cNvGrpSpPr/>
        <p:nvPr/>
      </p:nvGrpSpPr>
      <p:grpSpPr>
        <a:xfrm>
          <a:off x="0" y="0"/>
          <a:ext cx="0" cy="0"/>
          <a:chOff x="0" y="0"/>
          <a:chExt cx="0" cy="0"/>
        </a:xfrm>
      </p:grpSpPr>
      <p:sp>
        <p:nvSpPr>
          <p:cNvPr id="673" name="Google Shape;673;g292d3f0e695_5_71:notes"/>
          <p:cNvSpPr>
            <a:spLocks noGrp="1" noRot="1" noChangeAspect="1"/>
          </p:cNvSpPr>
          <p:nvPr>
            <p:ph type="sldImg" idx="2"/>
          </p:nvPr>
        </p:nvSpPr>
        <p:spPr>
          <a:xfrm>
            <a:off x="2143125" y="685800"/>
            <a:ext cx="257175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4" name="Google Shape;674;g292d3f0e695_5_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2494268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2"/>
        <p:cNvGrpSpPr/>
        <p:nvPr/>
      </p:nvGrpSpPr>
      <p:grpSpPr>
        <a:xfrm>
          <a:off x="0" y="0"/>
          <a:ext cx="0" cy="0"/>
          <a:chOff x="0" y="0"/>
          <a:chExt cx="0" cy="0"/>
        </a:xfrm>
      </p:grpSpPr>
      <p:sp>
        <p:nvSpPr>
          <p:cNvPr id="673" name="Google Shape;673;g292d3f0e695_5_71:notes"/>
          <p:cNvSpPr>
            <a:spLocks noGrp="1" noRot="1" noChangeAspect="1"/>
          </p:cNvSpPr>
          <p:nvPr>
            <p:ph type="sldImg" idx="2"/>
          </p:nvPr>
        </p:nvSpPr>
        <p:spPr>
          <a:xfrm>
            <a:off x="2143125" y="685800"/>
            <a:ext cx="257175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4" name="Google Shape;674;g292d3f0e695_5_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5304475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2"/>
        <p:cNvGrpSpPr/>
        <p:nvPr/>
      </p:nvGrpSpPr>
      <p:grpSpPr>
        <a:xfrm>
          <a:off x="0" y="0"/>
          <a:ext cx="0" cy="0"/>
          <a:chOff x="0" y="0"/>
          <a:chExt cx="0" cy="0"/>
        </a:xfrm>
      </p:grpSpPr>
      <p:sp>
        <p:nvSpPr>
          <p:cNvPr id="673" name="Google Shape;673;g292d3f0e695_5_71:notes"/>
          <p:cNvSpPr>
            <a:spLocks noGrp="1" noRot="1" noChangeAspect="1"/>
          </p:cNvSpPr>
          <p:nvPr>
            <p:ph type="sldImg" idx="2"/>
          </p:nvPr>
        </p:nvSpPr>
        <p:spPr>
          <a:xfrm>
            <a:off x="2143125" y="685800"/>
            <a:ext cx="257175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4" name="Google Shape;674;g292d3f0e695_5_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3475578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2"/>
        <p:cNvGrpSpPr/>
        <p:nvPr/>
      </p:nvGrpSpPr>
      <p:grpSpPr>
        <a:xfrm>
          <a:off x="0" y="0"/>
          <a:ext cx="0" cy="0"/>
          <a:chOff x="0" y="0"/>
          <a:chExt cx="0" cy="0"/>
        </a:xfrm>
      </p:grpSpPr>
      <p:sp>
        <p:nvSpPr>
          <p:cNvPr id="673" name="Google Shape;673;g292d3f0e695_5_71:notes"/>
          <p:cNvSpPr>
            <a:spLocks noGrp="1" noRot="1" noChangeAspect="1"/>
          </p:cNvSpPr>
          <p:nvPr>
            <p:ph type="sldImg" idx="2"/>
          </p:nvPr>
        </p:nvSpPr>
        <p:spPr>
          <a:xfrm>
            <a:off x="2143125" y="685800"/>
            <a:ext cx="257175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4" name="Google Shape;674;g292d3f0e695_5_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9319773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1122150" y="6353707"/>
            <a:ext cx="30674025" cy="17515600"/>
          </a:xfrm>
          <a:prstGeom prst="rect">
            <a:avLst/>
          </a:prstGeom>
        </p:spPr>
        <p:txBody>
          <a:bodyPr spcFirstLastPara="1" wrap="square" lIns="479475" tIns="479475" rIns="479475" bIns="479475" anchor="b" anchorCtr="0">
            <a:normAutofit/>
          </a:bodyPr>
          <a:lstStyle>
            <a:lvl1pPr lvl="0" algn="ctr">
              <a:spcBef>
                <a:spcPts val="0"/>
              </a:spcBef>
              <a:spcAft>
                <a:spcPts val="0"/>
              </a:spcAft>
              <a:buSzPts val="27300"/>
              <a:buNone/>
              <a:defRPr sz="27300"/>
            </a:lvl1pPr>
            <a:lvl2pPr lvl="1" algn="ctr">
              <a:spcBef>
                <a:spcPts val="0"/>
              </a:spcBef>
              <a:spcAft>
                <a:spcPts val="0"/>
              </a:spcAft>
              <a:buSzPts val="27300"/>
              <a:buNone/>
              <a:defRPr sz="27300"/>
            </a:lvl2pPr>
            <a:lvl3pPr lvl="2" algn="ctr">
              <a:spcBef>
                <a:spcPts val="0"/>
              </a:spcBef>
              <a:spcAft>
                <a:spcPts val="0"/>
              </a:spcAft>
              <a:buSzPts val="27300"/>
              <a:buNone/>
              <a:defRPr sz="27300"/>
            </a:lvl3pPr>
            <a:lvl4pPr lvl="3" algn="ctr">
              <a:spcBef>
                <a:spcPts val="0"/>
              </a:spcBef>
              <a:spcAft>
                <a:spcPts val="0"/>
              </a:spcAft>
              <a:buSzPts val="27300"/>
              <a:buNone/>
              <a:defRPr sz="27300"/>
            </a:lvl4pPr>
            <a:lvl5pPr lvl="4" algn="ctr">
              <a:spcBef>
                <a:spcPts val="0"/>
              </a:spcBef>
              <a:spcAft>
                <a:spcPts val="0"/>
              </a:spcAft>
              <a:buSzPts val="27300"/>
              <a:buNone/>
              <a:defRPr sz="27300"/>
            </a:lvl5pPr>
            <a:lvl6pPr lvl="5" algn="ctr">
              <a:spcBef>
                <a:spcPts val="0"/>
              </a:spcBef>
              <a:spcAft>
                <a:spcPts val="0"/>
              </a:spcAft>
              <a:buSzPts val="27300"/>
              <a:buNone/>
              <a:defRPr sz="27300"/>
            </a:lvl6pPr>
            <a:lvl7pPr lvl="6" algn="ctr">
              <a:spcBef>
                <a:spcPts val="0"/>
              </a:spcBef>
              <a:spcAft>
                <a:spcPts val="0"/>
              </a:spcAft>
              <a:buSzPts val="27300"/>
              <a:buNone/>
              <a:defRPr sz="27300"/>
            </a:lvl7pPr>
            <a:lvl8pPr lvl="7" algn="ctr">
              <a:spcBef>
                <a:spcPts val="0"/>
              </a:spcBef>
              <a:spcAft>
                <a:spcPts val="0"/>
              </a:spcAft>
              <a:buSzPts val="27300"/>
              <a:buNone/>
              <a:defRPr sz="27300"/>
            </a:lvl8pPr>
            <a:lvl9pPr lvl="8" algn="ctr">
              <a:spcBef>
                <a:spcPts val="0"/>
              </a:spcBef>
              <a:spcAft>
                <a:spcPts val="0"/>
              </a:spcAft>
              <a:buSzPts val="27300"/>
              <a:buNone/>
              <a:defRPr sz="27300"/>
            </a:lvl9pPr>
          </a:lstStyle>
          <a:p>
            <a:endParaRPr/>
          </a:p>
        </p:txBody>
      </p:sp>
      <p:sp>
        <p:nvSpPr>
          <p:cNvPr id="11" name="Google Shape;11;p2"/>
          <p:cNvSpPr txBox="1">
            <a:spLocks noGrp="1"/>
          </p:cNvSpPr>
          <p:nvPr>
            <p:ph type="subTitle" idx="1"/>
          </p:nvPr>
        </p:nvSpPr>
        <p:spPr>
          <a:xfrm>
            <a:off x="1122120" y="24184533"/>
            <a:ext cx="30674025" cy="6763600"/>
          </a:xfrm>
          <a:prstGeom prst="rect">
            <a:avLst/>
          </a:prstGeom>
        </p:spPr>
        <p:txBody>
          <a:bodyPr spcFirstLastPara="1" wrap="square" lIns="479475" tIns="479475" rIns="479475" bIns="479475" anchor="t" anchorCtr="0">
            <a:normAutofit/>
          </a:bodyPr>
          <a:lstStyle>
            <a:lvl1pPr lvl="0" algn="ctr">
              <a:lnSpc>
                <a:spcPct val="100000"/>
              </a:lnSpc>
              <a:spcBef>
                <a:spcPts val="0"/>
              </a:spcBef>
              <a:spcAft>
                <a:spcPts val="0"/>
              </a:spcAft>
              <a:buSzPts val="14700"/>
              <a:buNone/>
              <a:defRPr sz="14700"/>
            </a:lvl1pPr>
            <a:lvl2pPr lvl="1" algn="ctr">
              <a:lnSpc>
                <a:spcPct val="100000"/>
              </a:lnSpc>
              <a:spcBef>
                <a:spcPts val="0"/>
              </a:spcBef>
              <a:spcAft>
                <a:spcPts val="0"/>
              </a:spcAft>
              <a:buSzPts val="14700"/>
              <a:buNone/>
              <a:defRPr sz="14700"/>
            </a:lvl2pPr>
            <a:lvl3pPr lvl="2" algn="ctr">
              <a:lnSpc>
                <a:spcPct val="100000"/>
              </a:lnSpc>
              <a:spcBef>
                <a:spcPts val="0"/>
              </a:spcBef>
              <a:spcAft>
                <a:spcPts val="0"/>
              </a:spcAft>
              <a:buSzPts val="14700"/>
              <a:buNone/>
              <a:defRPr sz="14700"/>
            </a:lvl3pPr>
            <a:lvl4pPr lvl="3" algn="ctr">
              <a:lnSpc>
                <a:spcPct val="100000"/>
              </a:lnSpc>
              <a:spcBef>
                <a:spcPts val="0"/>
              </a:spcBef>
              <a:spcAft>
                <a:spcPts val="0"/>
              </a:spcAft>
              <a:buSzPts val="14700"/>
              <a:buNone/>
              <a:defRPr sz="14700"/>
            </a:lvl4pPr>
            <a:lvl5pPr lvl="4" algn="ctr">
              <a:lnSpc>
                <a:spcPct val="100000"/>
              </a:lnSpc>
              <a:spcBef>
                <a:spcPts val="0"/>
              </a:spcBef>
              <a:spcAft>
                <a:spcPts val="0"/>
              </a:spcAft>
              <a:buSzPts val="14700"/>
              <a:buNone/>
              <a:defRPr sz="14700"/>
            </a:lvl5pPr>
            <a:lvl6pPr lvl="5" algn="ctr">
              <a:lnSpc>
                <a:spcPct val="100000"/>
              </a:lnSpc>
              <a:spcBef>
                <a:spcPts val="0"/>
              </a:spcBef>
              <a:spcAft>
                <a:spcPts val="0"/>
              </a:spcAft>
              <a:buSzPts val="14700"/>
              <a:buNone/>
              <a:defRPr sz="14700"/>
            </a:lvl6pPr>
            <a:lvl7pPr lvl="6" algn="ctr">
              <a:lnSpc>
                <a:spcPct val="100000"/>
              </a:lnSpc>
              <a:spcBef>
                <a:spcPts val="0"/>
              </a:spcBef>
              <a:spcAft>
                <a:spcPts val="0"/>
              </a:spcAft>
              <a:buSzPts val="14700"/>
              <a:buNone/>
              <a:defRPr sz="14700"/>
            </a:lvl7pPr>
            <a:lvl8pPr lvl="7" algn="ctr">
              <a:lnSpc>
                <a:spcPct val="100000"/>
              </a:lnSpc>
              <a:spcBef>
                <a:spcPts val="0"/>
              </a:spcBef>
              <a:spcAft>
                <a:spcPts val="0"/>
              </a:spcAft>
              <a:buSzPts val="14700"/>
              <a:buNone/>
              <a:defRPr sz="14700"/>
            </a:lvl8pPr>
            <a:lvl9pPr lvl="8" algn="ctr">
              <a:lnSpc>
                <a:spcPct val="100000"/>
              </a:lnSpc>
              <a:spcBef>
                <a:spcPts val="0"/>
              </a:spcBef>
              <a:spcAft>
                <a:spcPts val="0"/>
              </a:spcAft>
              <a:buSzPts val="14700"/>
              <a:buNone/>
              <a:defRPr sz="14700"/>
            </a:lvl9pPr>
          </a:lstStyle>
          <a:p>
            <a:endParaRPr/>
          </a:p>
        </p:txBody>
      </p:sp>
      <p:sp>
        <p:nvSpPr>
          <p:cNvPr id="12" name="Google Shape;12;p2"/>
          <p:cNvSpPr txBox="1">
            <a:spLocks noGrp="1"/>
          </p:cNvSpPr>
          <p:nvPr>
            <p:ph type="sldNum" idx="12"/>
          </p:nvPr>
        </p:nvSpPr>
        <p:spPr>
          <a:xfrm>
            <a:off x="30500849" y="39792784"/>
            <a:ext cx="1975275" cy="3358800"/>
          </a:xfrm>
          <a:prstGeom prst="rect">
            <a:avLst/>
          </a:prstGeom>
        </p:spPr>
        <p:txBody>
          <a:bodyPr spcFirstLastPara="1" wrap="square" lIns="479475" tIns="479475" rIns="479475" bIns="47947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1122120" y="9438933"/>
            <a:ext cx="30674025" cy="16755200"/>
          </a:xfrm>
          <a:prstGeom prst="rect">
            <a:avLst/>
          </a:prstGeom>
        </p:spPr>
        <p:txBody>
          <a:bodyPr spcFirstLastPara="1" wrap="square" lIns="479475" tIns="479475" rIns="479475" bIns="479475" anchor="b" anchorCtr="0">
            <a:normAutofit/>
          </a:bodyPr>
          <a:lstStyle>
            <a:lvl1pPr lvl="0" algn="ctr">
              <a:spcBef>
                <a:spcPts val="0"/>
              </a:spcBef>
              <a:spcAft>
                <a:spcPts val="0"/>
              </a:spcAft>
              <a:buSzPts val="62900"/>
              <a:buNone/>
              <a:defRPr sz="62900"/>
            </a:lvl1pPr>
            <a:lvl2pPr lvl="1" algn="ctr">
              <a:spcBef>
                <a:spcPts val="0"/>
              </a:spcBef>
              <a:spcAft>
                <a:spcPts val="0"/>
              </a:spcAft>
              <a:buSzPts val="62900"/>
              <a:buNone/>
              <a:defRPr sz="62900"/>
            </a:lvl2pPr>
            <a:lvl3pPr lvl="2" algn="ctr">
              <a:spcBef>
                <a:spcPts val="0"/>
              </a:spcBef>
              <a:spcAft>
                <a:spcPts val="0"/>
              </a:spcAft>
              <a:buSzPts val="62900"/>
              <a:buNone/>
              <a:defRPr sz="62900"/>
            </a:lvl3pPr>
            <a:lvl4pPr lvl="3" algn="ctr">
              <a:spcBef>
                <a:spcPts val="0"/>
              </a:spcBef>
              <a:spcAft>
                <a:spcPts val="0"/>
              </a:spcAft>
              <a:buSzPts val="62900"/>
              <a:buNone/>
              <a:defRPr sz="62900"/>
            </a:lvl4pPr>
            <a:lvl5pPr lvl="4" algn="ctr">
              <a:spcBef>
                <a:spcPts val="0"/>
              </a:spcBef>
              <a:spcAft>
                <a:spcPts val="0"/>
              </a:spcAft>
              <a:buSzPts val="62900"/>
              <a:buNone/>
              <a:defRPr sz="62900"/>
            </a:lvl5pPr>
            <a:lvl6pPr lvl="5" algn="ctr">
              <a:spcBef>
                <a:spcPts val="0"/>
              </a:spcBef>
              <a:spcAft>
                <a:spcPts val="0"/>
              </a:spcAft>
              <a:buSzPts val="62900"/>
              <a:buNone/>
              <a:defRPr sz="62900"/>
            </a:lvl6pPr>
            <a:lvl7pPr lvl="6" algn="ctr">
              <a:spcBef>
                <a:spcPts val="0"/>
              </a:spcBef>
              <a:spcAft>
                <a:spcPts val="0"/>
              </a:spcAft>
              <a:buSzPts val="62900"/>
              <a:buNone/>
              <a:defRPr sz="62900"/>
            </a:lvl7pPr>
            <a:lvl8pPr lvl="7" algn="ctr">
              <a:spcBef>
                <a:spcPts val="0"/>
              </a:spcBef>
              <a:spcAft>
                <a:spcPts val="0"/>
              </a:spcAft>
              <a:buSzPts val="62900"/>
              <a:buNone/>
              <a:defRPr sz="62900"/>
            </a:lvl8pPr>
            <a:lvl9pPr lvl="8" algn="ctr">
              <a:spcBef>
                <a:spcPts val="0"/>
              </a:spcBef>
              <a:spcAft>
                <a:spcPts val="0"/>
              </a:spcAft>
              <a:buSzPts val="62900"/>
              <a:buNone/>
              <a:defRPr sz="62900"/>
            </a:lvl9pPr>
          </a:lstStyle>
          <a:p>
            <a:r>
              <a:t>xx%</a:t>
            </a:r>
          </a:p>
        </p:txBody>
      </p:sp>
      <p:sp>
        <p:nvSpPr>
          <p:cNvPr id="46" name="Google Shape;46;p11"/>
          <p:cNvSpPr txBox="1">
            <a:spLocks noGrp="1"/>
          </p:cNvSpPr>
          <p:nvPr>
            <p:ph type="body" idx="1"/>
          </p:nvPr>
        </p:nvSpPr>
        <p:spPr>
          <a:xfrm>
            <a:off x="1122120" y="26898987"/>
            <a:ext cx="30674025" cy="11100400"/>
          </a:xfrm>
          <a:prstGeom prst="rect">
            <a:avLst/>
          </a:prstGeom>
        </p:spPr>
        <p:txBody>
          <a:bodyPr spcFirstLastPara="1" wrap="square" lIns="479475" tIns="479475" rIns="479475" bIns="479475" anchor="t" anchorCtr="0">
            <a:normAutofit/>
          </a:bodyPr>
          <a:lstStyle>
            <a:lvl1pPr marL="457200" lvl="0" indent="-825500" algn="ctr">
              <a:spcBef>
                <a:spcPts val="0"/>
              </a:spcBef>
              <a:spcAft>
                <a:spcPts val="0"/>
              </a:spcAft>
              <a:buSzPts val="9400"/>
              <a:buChar char="●"/>
              <a:defRPr/>
            </a:lvl1pPr>
            <a:lvl2pPr marL="914400" lvl="1" indent="-692150" algn="ctr">
              <a:spcBef>
                <a:spcPts val="0"/>
              </a:spcBef>
              <a:spcAft>
                <a:spcPts val="0"/>
              </a:spcAft>
              <a:buSzPts val="7300"/>
              <a:buChar char="○"/>
              <a:defRPr/>
            </a:lvl2pPr>
            <a:lvl3pPr marL="1371600" lvl="2" indent="-692150" algn="ctr">
              <a:spcBef>
                <a:spcPts val="0"/>
              </a:spcBef>
              <a:spcAft>
                <a:spcPts val="0"/>
              </a:spcAft>
              <a:buSzPts val="7300"/>
              <a:buChar char="■"/>
              <a:defRPr/>
            </a:lvl3pPr>
            <a:lvl4pPr marL="1828800" lvl="3" indent="-692150" algn="ctr">
              <a:spcBef>
                <a:spcPts val="0"/>
              </a:spcBef>
              <a:spcAft>
                <a:spcPts val="0"/>
              </a:spcAft>
              <a:buSzPts val="7300"/>
              <a:buChar char="●"/>
              <a:defRPr/>
            </a:lvl4pPr>
            <a:lvl5pPr marL="2286000" lvl="4" indent="-692150" algn="ctr">
              <a:spcBef>
                <a:spcPts val="0"/>
              </a:spcBef>
              <a:spcAft>
                <a:spcPts val="0"/>
              </a:spcAft>
              <a:buSzPts val="7300"/>
              <a:buChar char="○"/>
              <a:defRPr/>
            </a:lvl5pPr>
            <a:lvl6pPr marL="2743200" lvl="5" indent="-692150" algn="ctr">
              <a:spcBef>
                <a:spcPts val="0"/>
              </a:spcBef>
              <a:spcAft>
                <a:spcPts val="0"/>
              </a:spcAft>
              <a:buSzPts val="7300"/>
              <a:buChar char="■"/>
              <a:defRPr/>
            </a:lvl6pPr>
            <a:lvl7pPr marL="3200400" lvl="6" indent="-692150" algn="ctr">
              <a:spcBef>
                <a:spcPts val="0"/>
              </a:spcBef>
              <a:spcAft>
                <a:spcPts val="0"/>
              </a:spcAft>
              <a:buSzPts val="7300"/>
              <a:buChar char="●"/>
              <a:defRPr/>
            </a:lvl7pPr>
            <a:lvl8pPr marL="3657600" lvl="7" indent="-692150" algn="ctr">
              <a:spcBef>
                <a:spcPts val="0"/>
              </a:spcBef>
              <a:spcAft>
                <a:spcPts val="0"/>
              </a:spcAft>
              <a:buSzPts val="7300"/>
              <a:buChar char="○"/>
              <a:defRPr/>
            </a:lvl8pPr>
            <a:lvl9pPr marL="4114800" lvl="8" indent="-692150" algn="ctr">
              <a:spcBef>
                <a:spcPts val="0"/>
              </a:spcBef>
              <a:spcAft>
                <a:spcPts val="0"/>
              </a:spcAft>
              <a:buSzPts val="7300"/>
              <a:buChar char="■"/>
              <a:defRPr/>
            </a:lvl9pPr>
          </a:lstStyle>
          <a:p>
            <a:endParaRPr/>
          </a:p>
        </p:txBody>
      </p:sp>
      <p:sp>
        <p:nvSpPr>
          <p:cNvPr id="47" name="Google Shape;47;p11"/>
          <p:cNvSpPr txBox="1">
            <a:spLocks noGrp="1"/>
          </p:cNvSpPr>
          <p:nvPr>
            <p:ph type="sldNum" idx="12"/>
          </p:nvPr>
        </p:nvSpPr>
        <p:spPr>
          <a:xfrm>
            <a:off x="30500849" y="39792784"/>
            <a:ext cx="1975275" cy="3358800"/>
          </a:xfrm>
          <a:prstGeom prst="rect">
            <a:avLst/>
          </a:prstGeom>
        </p:spPr>
        <p:txBody>
          <a:bodyPr spcFirstLastPara="1" wrap="square" lIns="479475" tIns="479475" rIns="479475" bIns="47947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30500849" y="39792784"/>
            <a:ext cx="1975275" cy="3358800"/>
          </a:xfrm>
          <a:prstGeom prst="rect">
            <a:avLst/>
          </a:prstGeom>
        </p:spPr>
        <p:txBody>
          <a:bodyPr spcFirstLastPara="1" wrap="square" lIns="479475" tIns="479475" rIns="479475" bIns="47947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1122120" y="18353920"/>
            <a:ext cx="30674025" cy="7183600"/>
          </a:xfrm>
          <a:prstGeom prst="rect">
            <a:avLst/>
          </a:prstGeom>
        </p:spPr>
        <p:txBody>
          <a:bodyPr spcFirstLastPara="1" wrap="square" lIns="479475" tIns="479475" rIns="479475" bIns="479475" anchor="ctr" anchorCtr="0">
            <a:normAutofit/>
          </a:bodyPr>
          <a:lstStyle>
            <a:lvl1pPr lvl="0" algn="ctr">
              <a:spcBef>
                <a:spcPts val="0"/>
              </a:spcBef>
              <a:spcAft>
                <a:spcPts val="0"/>
              </a:spcAft>
              <a:buSzPts val="18900"/>
              <a:buNone/>
              <a:defRPr sz="18900"/>
            </a:lvl1pPr>
            <a:lvl2pPr lvl="1" algn="ctr">
              <a:spcBef>
                <a:spcPts val="0"/>
              </a:spcBef>
              <a:spcAft>
                <a:spcPts val="0"/>
              </a:spcAft>
              <a:buSzPts val="18900"/>
              <a:buNone/>
              <a:defRPr sz="18900"/>
            </a:lvl2pPr>
            <a:lvl3pPr lvl="2" algn="ctr">
              <a:spcBef>
                <a:spcPts val="0"/>
              </a:spcBef>
              <a:spcAft>
                <a:spcPts val="0"/>
              </a:spcAft>
              <a:buSzPts val="18900"/>
              <a:buNone/>
              <a:defRPr sz="18900"/>
            </a:lvl3pPr>
            <a:lvl4pPr lvl="3" algn="ctr">
              <a:spcBef>
                <a:spcPts val="0"/>
              </a:spcBef>
              <a:spcAft>
                <a:spcPts val="0"/>
              </a:spcAft>
              <a:buSzPts val="18900"/>
              <a:buNone/>
              <a:defRPr sz="18900"/>
            </a:lvl4pPr>
            <a:lvl5pPr lvl="4" algn="ctr">
              <a:spcBef>
                <a:spcPts val="0"/>
              </a:spcBef>
              <a:spcAft>
                <a:spcPts val="0"/>
              </a:spcAft>
              <a:buSzPts val="18900"/>
              <a:buNone/>
              <a:defRPr sz="18900"/>
            </a:lvl5pPr>
            <a:lvl6pPr lvl="5" algn="ctr">
              <a:spcBef>
                <a:spcPts val="0"/>
              </a:spcBef>
              <a:spcAft>
                <a:spcPts val="0"/>
              </a:spcAft>
              <a:buSzPts val="18900"/>
              <a:buNone/>
              <a:defRPr sz="18900"/>
            </a:lvl6pPr>
            <a:lvl7pPr lvl="6" algn="ctr">
              <a:spcBef>
                <a:spcPts val="0"/>
              </a:spcBef>
              <a:spcAft>
                <a:spcPts val="0"/>
              </a:spcAft>
              <a:buSzPts val="18900"/>
              <a:buNone/>
              <a:defRPr sz="18900"/>
            </a:lvl7pPr>
            <a:lvl8pPr lvl="7" algn="ctr">
              <a:spcBef>
                <a:spcPts val="0"/>
              </a:spcBef>
              <a:spcAft>
                <a:spcPts val="0"/>
              </a:spcAft>
              <a:buSzPts val="18900"/>
              <a:buNone/>
              <a:defRPr sz="18900"/>
            </a:lvl8pPr>
            <a:lvl9pPr lvl="8" algn="ctr">
              <a:spcBef>
                <a:spcPts val="0"/>
              </a:spcBef>
              <a:spcAft>
                <a:spcPts val="0"/>
              </a:spcAft>
              <a:buSzPts val="18900"/>
              <a:buNone/>
              <a:defRPr sz="18900"/>
            </a:lvl9pPr>
          </a:lstStyle>
          <a:p>
            <a:endParaRPr/>
          </a:p>
        </p:txBody>
      </p:sp>
      <p:sp>
        <p:nvSpPr>
          <p:cNvPr id="15" name="Google Shape;15;p3"/>
          <p:cNvSpPr txBox="1">
            <a:spLocks noGrp="1"/>
          </p:cNvSpPr>
          <p:nvPr>
            <p:ph type="sldNum" idx="12"/>
          </p:nvPr>
        </p:nvSpPr>
        <p:spPr>
          <a:xfrm>
            <a:off x="30500849" y="39792784"/>
            <a:ext cx="1975275" cy="3358800"/>
          </a:xfrm>
          <a:prstGeom prst="rect">
            <a:avLst/>
          </a:prstGeom>
        </p:spPr>
        <p:txBody>
          <a:bodyPr spcFirstLastPara="1" wrap="square" lIns="479475" tIns="479475" rIns="479475" bIns="47947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1122120" y="3797547"/>
            <a:ext cx="30674025" cy="4887200"/>
          </a:xfrm>
          <a:prstGeom prst="rect">
            <a:avLst/>
          </a:prstGeom>
        </p:spPr>
        <p:txBody>
          <a:bodyPr spcFirstLastPara="1" wrap="square" lIns="479475" tIns="479475" rIns="479475" bIns="479475" anchor="t" anchorCtr="0">
            <a:normAutofit/>
          </a:bodyPr>
          <a:lstStyle>
            <a:lvl1pPr lvl="0">
              <a:spcBef>
                <a:spcPts val="0"/>
              </a:spcBef>
              <a:spcAft>
                <a:spcPts val="0"/>
              </a:spcAft>
              <a:buSzPts val="14700"/>
              <a:buNone/>
              <a:defRPr/>
            </a:lvl1pPr>
            <a:lvl2pPr lvl="1">
              <a:spcBef>
                <a:spcPts val="0"/>
              </a:spcBef>
              <a:spcAft>
                <a:spcPts val="0"/>
              </a:spcAft>
              <a:buSzPts val="14700"/>
              <a:buNone/>
              <a:defRPr/>
            </a:lvl2pPr>
            <a:lvl3pPr lvl="2">
              <a:spcBef>
                <a:spcPts val="0"/>
              </a:spcBef>
              <a:spcAft>
                <a:spcPts val="0"/>
              </a:spcAft>
              <a:buSzPts val="14700"/>
              <a:buNone/>
              <a:defRPr/>
            </a:lvl3pPr>
            <a:lvl4pPr lvl="3">
              <a:spcBef>
                <a:spcPts val="0"/>
              </a:spcBef>
              <a:spcAft>
                <a:spcPts val="0"/>
              </a:spcAft>
              <a:buSzPts val="14700"/>
              <a:buNone/>
              <a:defRPr/>
            </a:lvl4pPr>
            <a:lvl5pPr lvl="4">
              <a:spcBef>
                <a:spcPts val="0"/>
              </a:spcBef>
              <a:spcAft>
                <a:spcPts val="0"/>
              </a:spcAft>
              <a:buSzPts val="14700"/>
              <a:buNone/>
              <a:defRPr/>
            </a:lvl5pPr>
            <a:lvl6pPr lvl="5">
              <a:spcBef>
                <a:spcPts val="0"/>
              </a:spcBef>
              <a:spcAft>
                <a:spcPts val="0"/>
              </a:spcAft>
              <a:buSzPts val="14700"/>
              <a:buNone/>
              <a:defRPr/>
            </a:lvl6pPr>
            <a:lvl7pPr lvl="6">
              <a:spcBef>
                <a:spcPts val="0"/>
              </a:spcBef>
              <a:spcAft>
                <a:spcPts val="0"/>
              </a:spcAft>
              <a:buSzPts val="14700"/>
              <a:buNone/>
              <a:defRPr/>
            </a:lvl7pPr>
            <a:lvl8pPr lvl="7">
              <a:spcBef>
                <a:spcPts val="0"/>
              </a:spcBef>
              <a:spcAft>
                <a:spcPts val="0"/>
              </a:spcAft>
              <a:buSzPts val="14700"/>
              <a:buNone/>
              <a:defRPr/>
            </a:lvl8pPr>
            <a:lvl9pPr lvl="8">
              <a:spcBef>
                <a:spcPts val="0"/>
              </a:spcBef>
              <a:spcAft>
                <a:spcPts val="0"/>
              </a:spcAft>
              <a:buSzPts val="14700"/>
              <a:buNone/>
              <a:defRPr/>
            </a:lvl9pPr>
          </a:lstStyle>
          <a:p>
            <a:endParaRPr/>
          </a:p>
        </p:txBody>
      </p:sp>
      <p:sp>
        <p:nvSpPr>
          <p:cNvPr id="18" name="Google Shape;18;p4"/>
          <p:cNvSpPr txBox="1">
            <a:spLocks noGrp="1"/>
          </p:cNvSpPr>
          <p:nvPr>
            <p:ph type="body" idx="1"/>
          </p:nvPr>
        </p:nvSpPr>
        <p:spPr>
          <a:xfrm>
            <a:off x="1122120" y="9834453"/>
            <a:ext cx="30674025" cy="29153600"/>
          </a:xfrm>
          <a:prstGeom prst="rect">
            <a:avLst/>
          </a:prstGeom>
        </p:spPr>
        <p:txBody>
          <a:bodyPr spcFirstLastPara="1" wrap="square" lIns="479475" tIns="479475" rIns="479475" bIns="479475" anchor="t" anchorCtr="0">
            <a:normAutofit/>
          </a:bodyPr>
          <a:lstStyle>
            <a:lvl1pPr marL="457200" lvl="0" indent="-825500">
              <a:spcBef>
                <a:spcPts val="0"/>
              </a:spcBef>
              <a:spcAft>
                <a:spcPts val="0"/>
              </a:spcAft>
              <a:buSzPts val="9400"/>
              <a:buChar char="●"/>
              <a:defRPr/>
            </a:lvl1pPr>
            <a:lvl2pPr marL="914400" lvl="1" indent="-692150">
              <a:spcBef>
                <a:spcPts val="0"/>
              </a:spcBef>
              <a:spcAft>
                <a:spcPts val="0"/>
              </a:spcAft>
              <a:buSzPts val="7300"/>
              <a:buChar char="○"/>
              <a:defRPr/>
            </a:lvl2pPr>
            <a:lvl3pPr marL="1371600" lvl="2" indent="-692150">
              <a:spcBef>
                <a:spcPts val="0"/>
              </a:spcBef>
              <a:spcAft>
                <a:spcPts val="0"/>
              </a:spcAft>
              <a:buSzPts val="7300"/>
              <a:buChar char="■"/>
              <a:defRPr/>
            </a:lvl3pPr>
            <a:lvl4pPr marL="1828800" lvl="3" indent="-692150">
              <a:spcBef>
                <a:spcPts val="0"/>
              </a:spcBef>
              <a:spcAft>
                <a:spcPts val="0"/>
              </a:spcAft>
              <a:buSzPts val="7300"/>
              <a:buChar char="●"/>
              <a:defRPr/>
            </a:lvl4pPr>
            <a:lvl5pPr marL="2286000" lvl="4" indent="-692150">
              <a:spcBef>
                <a:spcPts val="0"/>
              </a:spcBef>
              <a:spcAft>
                <a:spcPts val="0"/>
              </a:spcAft>
              <a:buSzPts val="7300"/>
              <a:buChar char="○"/>
              <a:defRPr/>
            </a:lvl5pPr>
            <a:lvl6pPr marL="2743200" lvl="5" indent="-692150">
              <a:spcBef>
                <a:spcPts val="0"/>
              </a:spcBef>
              <a:spcAft>
                <a:spcPts val="0"/>
              </a:spcAft>
              <a:buSzPts val="7300"/>
              <a:buChar char="■"/>
              <a:defRPr/>
            </a:lvl6pPr>
            <a:lvl7pPr marL="3200400" lvl="6" indent="-692150">
              <a:spcBef>
                <a:spcPts val="0"/>
              </a:spcBef>
              <a:spcAft>
                <a:spcPts val="0"/>
              </a:spcAft>
              <a:buSzPts val="7300"/>
              <a:buChar char="●"/>
              <a:defRPr/>
            </a:lvl7pPr>
            <a:lvl8pPr marL="3657600" lvl="7" indent="-692150">
              <a:spcBef>
                <a:spcPts val="0"/>
              </a:spcBef>
              <a:spcAft>
                <a:spcPts val="0"/>
              </a:spcAft>
              <a:buSzPts val="7300"/>
              <a:buChar char="○"/>
              <a:defRPr/>
            </a:lvl8pPr>
            <a:lvl9pPr marL="4114800" lvl="8" indent="-692150">
              <a:spcBef>
                <a:spcPts val="0"/>
              </a:spcBef>
              <a:spcAft>
                <a:spcPts val="0"/>
              </a:spcAft>
              <a:buSzPts val="7300"/>
              <a:buChar char="■"/>
              <a:defRPr/>
            </a:lvl9pPr>
          </a:lstStyle>
          <a:p>
            <a:endParaRPr/>
          </a:p>
        </p:txBody>
      </p:sp>
      <p:sp>
        <p:nvSpPr>
          <p:cNvPr id="19" name="Google Shape;19;p4"/>
          <p:cNvSpPr txBox="1">
            <a:spLocks noGrp="1"/>
          </p:cNvSpPr>
          <p:nvPr>
            <p:ph type="sldNum" idx="12"/>
          </p:nvPr>
        </p:nvSpPr>
        <p:spPr>
          <a:xfrm>
            <a:off x="30500849" y="39792784"/>
            <a:ext cx="1975275" cy="3358800"/>
          </a:xfrm>
          <a:prstGeom prst="rect">
            <a:avLst/>
          </a:prstGeom>
        </p:spPr>
        <p:txBody>
          <a:bodyPr spcFirstLastPara="1" wrap="square" lIns="479475" tIns="479475" rIns="479475" bIns="47947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1122120" y="3797547"/>
            <a:ext cx="30674025" cy="4887200"/>
          </a:xfrm>
          <a:prstGeom prst="rect">
            <a:avLst/>
          </a:prstGeom>
        </p:spPr>
        <p:txBody>
          <a:bodyPr spcFirstLastPara="1" wrap="square" lIns="479475" tIns="479475" rIns="479475" bIns="479475" anchor="t" anchorCtr="0">
            <a:normAutofit/>
          </a:bodyPr>
          <a:lstStyle>
            <a:lvl1pPr lvl="0">
              <a:spcBef>
                <a:spcPts val="0"/>
              </a:spcBef>
              <a:spcAft>
                <a:spcPts val="0"/>
              </a:spcAft>
              <a:buSzPts val="14700"/>
              <a:buNone/>
              <a:defRPr/>
            </a:lvl1pPr>
            <a:lvl2pPr lvl="1">
              <a:spcBef>
                <a:spcPts val="0"/>
              </a:spcBef>
              <a:spcAft>
                <a:spcPts val="0"/>
              </a:spcAft>
              <a:buSzPts val="14700"/>
              <a:buNone/>
              <a:defRPr/>
            </a:lvl2pPr>
            <a:lvl3pPr lvl="2">
              <a:spcBef>
                <a:spcPts val="0"/>
              </a:spcBef>
              <a:spcAft>
                <a:spcPts val="0"/>
              </a:spcAft>
              <a:buSzPts val="14700"/>
              <a:buNone/>
              <a:defRPr/>
            </a:lvl3pPr>
            <a:lvl4pPr lvl="3">
              <a:spcBef>
                <a:spcPts val="0"/>
              </a:spcBef>
              <a:spcAft>
                <a:spcPts val="0"/>
              </a:spcAft>
              <a:buSzPts val="14700"/>
              <a:buNone/>
              <a:defRPr/>
            </a:lvl4pPr>
            <a:lvl5pPr lvl="4">
              <a:spcBef>
                <a:spcPts val="0"/>
              </a:spcBef>
              <a:spcAft>
                <a:spcPts val="0"/>
              </a:spcAft>
              <a:buSzPts val="14700"/>
              <a:buNone/>
              <a:defRPr/>
            </a:lvl5pPr>
            <a:lvl6pPr lvl="5">
              <a:spcBef>
                <a:spcPts val="0"/>
              </a:spcBef>
              <a:spcAft>
                <a:spcPts val="0"/>
              </a:spcAft>
              <a:buSzPts val="14700"/>
              <a:buNone/>
              <a:defRPr/>
            </a:lvl6pPr>
            <a:lvl7pPr lvl="6">
              <a:spcBef>
                <a:spcPts val="0"/>
              </a:spcBef>
              <a:spcAft>
                <a:spcPts val="0"/>
              </a:spcAft>
              <a:buSzPts val="14700"/>
              <a:buNone/>
              <a:defRPr/>
            </a:lvl7pPr>
            <a:lvl8pPr lvl="7">
              <a:spcBef>
                <a:spcPts val="0"/>
              </a:spcBef>
              <a:spcAft>
                <a:spcPts val="0"/>
              </a:spcAft>
              <a:buSzPts val="14700"/>
              <a:buNone/>
              <a:defRPr/>
            </a:lvl8pPr>
            <a:lvl9pPr lvl="8">
              <a:spcBef>
                <a:spcPts val="0"/>
              </a:spcBef>
              <a:spcAft>
                <a:spcPts val="0"/>
              </a:spcAft>
              <a:buSzPts val="14700"/>
              <a:buNone/>
              <a:defRPr/>
            </a:lvl9pPr>
          </a:lstStyle>
          <a:p>
            <a:endParaRPr/>
          </a:p>
        </p:txBody>
      </p:sp>
      <p:sp>
        <p:nvSpPr>
          <p:cNvPr id="22" name="Google Shape;22;p5"/>
          <p:cNvSpPr txBox="1">
            <a:spLocks noGrp="1"/>
          </p:cNvSpPr>
          <p:nvPr>
            <p:ph type="body" idx="1"/>
          </p:nvPr>
        </p:nvSpPr>
        <p:spPr>
          <a:xfrm>
            <a:off x="1122120" y="9834453"/>
            <a:ext cx="14399775" cy="29153600"/>
          </a:xfrm>
          <a:prstGeom prst="rect">
            <a:avLst/>
          </a:prstGeom>
        </p:spPr>
        <p:txBody>
          <a:bodyPr spcFirstLastPara="1" wrap="square" lIns="479475" tIns="479475" rIns="479475" bIns="479475" anchor="t" anchorCtr="0">
            <a:normAutofit/>
          </a:bodyPr>
          <a:lstStyle>
            <a:lvl1pPr marL="457200" lvl="0" indent="-692150">
              <a:spcBef>
                <a:spcPts val="0"/>
              </a:spcBef>
              <a:spcAft>
                <a:spcPts val="0"/>
              </a:spcAft>
              <a:buSzPts val="7300"/>
              <a:buChar char="●"/>
              <a:defRPr sz="7300"/>
            </a:lvl1pPr>
            <a:lvl2pPr marL="914400" lvl="1" indent="-628650">
              <a:spcBef>
                <a:spcPts val="0"/>
              </a:spcBef>
              <a:spcAft>
                <a:spcPts val="0"/>
              </a:spcAft>
              <a:buSzPts val="6300"/>
              <a:buChar char="○"/>
              <a:defRPr sz="6300"/>
            </a:lvl2pPr>
            <a:lvl3pPr marL="1371600" lvl="2" indent="-628650">
              <a:spcBef>
                <a:spcPts val="0"/>
              </a:spcBef>
              <a:spcAft>
                <a:spcPts val="0"/>
              </a:spcAft>
              <a:buSzPts val="6300"/>
              <a:buChar char="■"/>
              <a:defRPr sz="6300"/>
            </a:lvl3pPr>
            <a:lvl4pPr marL="1828800" lvl="3" indent="-628650">
              <a:spcBef>
                <a:spcPts val="0"/>
              </a:spcBef>
              <a:spcAft>
                <a:spcPts val="0"/>
              </a:spcAft>
              <a:buSzPts val="6300"/>
              <a:buChar char="●"/>
              <a:defRPr sz="6300"/>
            </a:lvl4pPr>
            <a:lvl5pPr marL="2286000" lvl="4" indent="-628650">
              <a:spcBef>
                <a:spcPts val="0"/>
              </a:spcBef>
              <a:spcAft>
                <a:spcPts val="0"/>
              </a:spcAft>
              <a:buSzPts val="6300"/>
              <a:buChar char="○"/>
              <a:defRPr sz="6300"/>
            </a:lvl5pPr>
            <a:lvl6pPr marL="2743200" lvl="5" indent="-628650">
              <a:spcBef>
                <a:spcPts val="0"/>
              </a:spcBef>
              <a:spcAft>
                <a:spcPts val="0"/>
              </a:spcAft>
              <a:buSzPts val="6300"/>
              <a:buChar char="■"/>
              <a:defRPr sz="6300"/>
            </a:lvl6pPr>
            <a:lvl7pPr marL="3200400" lvl="6" indent="-628650">
              <a:spcBef>
                <a:spcPts val="0"/>
              </a:spcBef>
              <a:spcAft>
                <a:spcPts val="0"/>
              </a:spcAft>
              <a:buSzPts val="6300"/>
              <a:buChar char="●"/>
              <a:defRPr sz="6300"/>
            </a:lvl7pPr>
            <a:lvl8pPr marL="3657600" lvl="7" indent="-628650">
              <a:spcBef>
                <a:spcPts val="0"/>
              </a:spcBef>
              <a:spcAft>
                <a:spcPts val="0"/>
              </a:spcAft>
              <a:buSzPts val="6300"/>
              <a:buChar char="○"/>
              <a:defRPr sz="6300"/>
            </a:lvl8pPr>
            <a:lvl9pPr marL="4114800" lvl="8" indent="-628650">
              <a:spcBef>
                <a:spcPts val="0"/>
              </a:spcBef>
              <a:spcAft>
                <a:spcPts val="0"/>
              </a:spcAft>
              <a:buSzPts val="6300"/>
              <a:buChar char="■"/>
              <a:defRPr sz="6300"/>
            </a:lvl9pPr>
          </a:lstStyle>
          <a:p>
            <a:endParaRPr/>
          </a:p>
        </p:txBody>
      </p:sp>
      <p:sp>
        <p:nvSpPr>
          <p:cNvPr id="23" name="Google Shape;23;p5"/>
          <p:cNvSpPr txBox="1">
            <a:spLocks noGrp="1"/>
          </p:cNvSpPr>
          <p:nvPr>
            <p:ph type="body" idx="2"/>
          </p:nvPr>
        </p:nvSpPr>
        <p:spPr>
          <a:xfrm>
            <a:off x="17396640" y="9834453"/>
            <a:ext cx="14399775" cy="29153600"/>
          </a:xfrm>
          <a:prstGeom prst="rect">
            <a:avLst/>
          </a:prstGeom>
        </p:spPr>
        <p:txBody>
          <a:bodyPr spcFirstLastPara="1" wrap="square" lIns="479475" tIns="479475" rIns="479475" bIns="479475" anchor="t" anchorCtr="0">
            <a:normAutofit/>
          </a:bodyPr>
          <a:lstStyle>
            <a:lvl1pPr marL="457200" lvl="0" indent="-692150">
              <a:spcBef>
                <a:spcPts val="0"/>
              </a:spcBef>
              <a:spcAft>
                <a:spcPts val="0"/>
              </a:spcAft>
              <a:buSzPts val="7300"/>
              <a:buChar char="●"/>
              <a:defRPr sz="7300"/>
            </a:lvl1pPr>
            <a:lvl2pPr marL="914400" lvl="1" indent="-628650">
              <a:spcBef>
                <a:spcPts val="0"/>
              </a:spcBef>
              <a:spcAft>
                <a:spcPts val="0"/>
              </a:spcAft>
              <a:buSzPts val="6300"/>
              <a:buChar char="○"/>
              <a:defRPr sz="6300"/>
            </a:lvl2pPr>
            <a:lvl3pPr marL="1371600" lvl="2" indent="-628650">
              <a:spcBef>
                <a:spcPts val="0"/>
              </a:spcBef>
              <a:spcAft>
                <a:spcPts val="0"/>
              </a:spcAft>
              <a:buSzPts val="6300"/>
              <a:buChar char="■"/>
              <a:defRPr sz="6300"/>
            </a:lvl3pPr>
            <a:lvl4pPr marL="1828800" lvl="3" indent="-628650">
              <a:spcBef>
                <a:spcPts val="0"/>
              </a:spcBef>
              <a:spcAft>
                <a:spcPts val="0"/>
              </a:spcAft>
              <a:buSzPts val="6300"/>
              <a:buChar char="●"/>
              <a:defRPr sz="6300"/>
            </a:lvl4pPr>
            <a:lvl5pPr marL="2286000" lvl="4" indent="-628650">
              <a:spcBef>
                <a:spcPts val="0"/>
              </a:spcBef>
              <a:spcAft>
                <a:spcPts val="0"/>
              </a:spcAft>
              <a:buSzPts val="6300"/>
              <a:buChar char="○"/>
              <a:defRPr sz="6300"/>
            </a:lvl5pPr>
            <a:lvl6pPr marL="2743200" lvl="5" indent="-628650">
              <a:spcBef>
                <a:spcPts val="0"/>
              </a:spcBef>
              <a:spcAft>
                <a:spcPts val="0"/>
              </a:spcAft>
              <a:buSzPts val="6300"/>
              <a:buChar char="■"/>
              <a:defRPr sz="6300"/>
            </a:lvl6pPr>
            <a:lvl7pPr marL="3200400" lvl="6" indent="-628650">
              <a:spcBef>
                <a:spcPts val="0"/>
              </a:spcBef>
              <a:spcAft>
                <a:spcPts val="0"/>
              </a:spcAft>
              <a:buSzPts val="6300"/>
              <a:buChar char="●"/>
              <a:defRPr sz="6300"/>
            </a:lvl7pPr>
            <a:lvl8pPr marL="3657600" lvl="7" indent="-628650">
              <a:spcBef>
                <a:spcPts val="0"/>
              </a:spcBef>
              <a:spcAft>
                <a:spcPts val="0"/>
              </a:spcAft>
              <a:buSzPts val="6300"/>
              <a:buChar char="○"/>
              <a:defRPr sz="6300"/>
            </a:lvl8pPr>
            <a:lvl9pPr marL="4114800" lvl="8" indent="-628650">
              <a:spcBef>
                <a:spcPts val="0"/>
              </a:spcBef>
              <a:spcAft>
                <a:spcPts val="0"/>
              </a:spcAft>
              <a:buSzPts val="6300"/>
              <a:buChar char="■"/>
              <a:defRPr sz="6300"/>
            </a:lvl9pPr>
          </a:lstStyle>
          <a:p>
            <a:endParaRPr/>
          </a:p>
        </p:txBody>
      </p:sp>
      <p:sp>
        <p:nvSpPr>
          <p:cNvPr id="24" name="Google Shape;24;p5"/>
          <p:cNvSpPr txBox="1">
            <a:spLocks noGrp="1"/>
          </p:cNvSpPr>
          <p:nvPr>
            <p:ph type="sldNum" idx="12"/>
          </p:nvPr>
        </p:nvSpPr>
        <p:spPr>
          <a:xfrm>
            <a:off x="30500849" y="39792784"/>
            <a:ext cx="1975275" cy="3358800"/>
          </a:xfrm>
          <a:prstGeom prst="rect">
            <a:avLst/>
          </a:prstGeom>
        </p:spPr>
        <p:txBody>
          <a:bodyPr spcFirstLastPara="1" wrap="square" lIns="479475" tIns="479475" rIns="479475" bIns="47947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1122120" y="3797547"/>
            <a:ext cx="30674025" cy="4887200"/>
          </a:xfrm>
          <a:prstGeom prst="rect">
            <a:avLst/>
          </a:prstGeom>
        </p:spPr>
        <p:txBody>
          <a:bodyPr spcFirstLastPara="1" wrap="square" lIns="479475" tIns="479475" rIns="479475" bIns="479475" anchor="t" anchorCtr="0">
            <a:normAutofit/>
          </a:bodyPr>
          <a:lstStyle>
            <a:lvl1pPr lvl="0">
              <a:spcBef>
                <a:spcPts val="0"/>
              </a:spcBef>
              <a:spcAft>
                <a:spcPts val="0"/>
              </a:spcAft>
              <a:buSzPts val="14700"/>
              <a:buNone/>
              <a:defRPr/>
            </a:lvl1pPr>
            <a:lvl2pPr lvl="1">
              <a:spcBef>
                <a:spcPts val="0"/>
              </a:spcBef>
              <a:spcAft>
                <a:spcPts val="0"/>
              </a:spcAft>
              <a:buSzPts val="14700"/>
              <a:buNone/>
              <a:defRPr/>
            </a:lvl2pPr>
            <a:lvl3pPr lvl="2">
              <a:spcBef>
                <a:spcPts val="0"/>
              </a:spcBef>
              <a:spcAft>
                <a:spcPts val="0"/>
              </a:spcAft>
              <a:buSzPts val="14700"/>
              <a:buNone/>
              <a:defRPr/>
            </a:lvl3pPr>
            <a:lvl4pPr lvl="3">
              <a:spcBef>
                <a:spcPts val="0"/>
              </a:spcBef>
              <a:spcAft>
                <a:spcPts val="0"/>
              </a:spcAft>
              <a:buSzPts val="14700"/>
              <a:buNone/>
              <a:defRPr/>
            </a:lvl4pPr>
            <a:lvl5pPr lvl="4">
              <a:spcBef>
                <a:spcPts val="0"/>
              </a:spcBef>
              <a:spcAft>
                <a:spcPts val="0"/>
              </a:spcAft>
              <a:buSzPts val="14700"/>
              <a:buNone/>
              <a:defRPr/>
            </a:lvl5pPr>
            <a:lvl6pPr lvl="5">
              <a:spcBef>
                <a:spcPts val="0"/>
              </a:spcBef>
              <a:spcAft>
                <a:spcPts val="0"/>
              </a:spcAft>
              <a:buSzPts val="14700"/>
              <a:buNone/>
              <a:defRPr/>
            </a:lvl6pPr>
            <a:lvl7pPr lvl="6">
              <a:spcBef>
                <a:spcPts val="0"/>
              </a:spcBef>
              <a:spcAft>
                <a:spcPts val="0"/>
              </a:spcAft>
              <a:buSzPts val="14700"/>
              <a:buNone/>
              <a:defRPr/>
            </a:lvl7pPr>
            <a:lvl8pPr lvl="7">
              <a:spcBef>
                <a:spcPts val="0"/>
              </a:spcBef>
              <a:spcAft>
                <a:spcPts val="0"/>
              </a:spcAft>
              <a:buSzPts val="14700"/>
              <a:buNone/>
              <a:defRPr/>
            </a:lvl8pPr>
            <a:lvl9pPr lvl="8">
              <a:spcBef>
                <a:spcPts val="0"/>
              </a:spcBef>
              <a:spcAft>
                <a:spcPts val="0"/>
              </a:spcAft>
              <a:buSzPts val="14700"/>
              <a:buNone/>
              <a:defRPr/>
            </a:lvl9pPr>
          </a:lstStyle>
          <a:p>
            <a:endParaRPr/>
          </a:p>
        </p:txBody>
      </p:sp>
      <p:sp>
        <p:nvSpPr>
          <p:cNvPr id="27" name="Google Shape;27;p6"/>
          <p:cNvSpPr txBox="1">
            <a:spLocks noGrp="1"/>
          </p:cNvSpPr>
          <p:nvPr>
            <p:ph type="sldNum" idx="12"/>
          </p:nvPr>
        </p:nvSpPr>
        <p:spPr>
          <a:xfrm>
            <a:off x="30500849" y="39792784"/>
            <a:ext cx="1975275" cy="3358800"/>
          </a:xfrm>
          <a:prstGeom prst="rect">
            <a:avLst/>
          </a:prstGeom>
        </p:spPr>
        <p:txBody>
          <a:bodyPr spcFirstLastPara="1" wrap="square" lIns="479475" tIns="479475" rIns="479475" bIns="47947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1122120" y="4741120"/>
            <a:ext cx="10108800" cy="6448400"/>
          </a:xfrm>
          <a:prstGeom prst="rect">
            <a:avLst/>
          </a:prstGeom>
        </p:spPr>
        <p:txBody>
          <a:bodyPr spcFirstLastPara="1" wrap="square" lIns="479475" tIns="479475" rIns="479475" bIns="479475" anchor="b" anchorCtr="0">
            <a:normAutofit/>
          </a:bodyPr>
          <a:lstStyle>
            <a:lvl1pPr lvl="0">
              <a:spcBef>
                <a:spcPts val="0"/>
              </a:spcBef>
              <a:spcAft>
                <a:spcPts val="0"/>
              </a:spcAft>
              <a:buSzPts val="12600"/>
              <a:buNone/>
              <a:defRPr sz="12600"/>
            </a:lvl1pPr>
            <a:lvl2pPr lvl="1">
              <a:spcBef>
                <a:spcPts val="0"/>
              </a:spcBef>
              <a:spcAft>
                <a:spcPts val="0"/>
              </a:spcAft>
              <a:buSzPts val="12600"/>
              <a:buNone/>
              <a:defRPr sz="12600"/>
            </a:lvl2pPr>
            <a:lvl3pPr lvl="2">
              <a:spcBef>
                <a:spcPts val="0"/>
              </a:spcBef>
              <a:spcAft>
                <a:spcPts val="0"/>
              </a:spcAft>
              <a:buSzPts val="12600"/>
              <a:buNone/>
              <a:defRPr sz="12600"/>
            </a:lvl3pPr>
            <a:lvl4pPr lvl="3">
              <a:spcBef>
                <a:spcPts val="0"/>
              </a:spcBef>
              <a:spcAft>
                <a:spcPts val="0"/>
              </a:spcAft>
              <a:buSzPts val="12600"/>
              <a:buNone/>
              <a:defRPr sz="12600"/>
            </a:lvl4pPr>
            <a:lvl5pPr lvl="4">
              <a:spcBef>
                <a:spcPts val="0"/>
              </a:spcBef>
              <a:spcAft>
                <a:spcPts val="0"/>
              </a:spcAft>
              <a:buSzPts val="12600"/>
              <a:buNone/>
              <a:defRPr sz="12600"/>
            </a:lvl5pPr>
            <a:lvl6pPr lvl="5">
              <a:spcBef>
                <a:spcPts val="0"/>
              </a:spcBef>
              <a:spcAft>
                <a:spcPts val="0"/>
              </a:spcAft>
              <a:buSzPts val="12600"/>
              <a:buNone/>
              <a:defRPr sz="12600"/>
            </a:lvl6pPr>
            <a:lvl7pPr lvl="6">
              <a:spcBef>
                <a:spcPts val="0"/>
              </a:spcBef>
              <a:spcAft>
                <a:spcPts val="0"/>
              </a:spcAft>
              <a:buSzPts val="12600"/>
              <a:buNone/>
              <a:defRPr sz="12600"/>
            </a:lvl7pPr>
            <a:lvl8pPr lvl="7">
              <a:spcBef>
                <a:spcPts val="0"/>
              </a:spcBef>
              <a:spcAft>
                <a:spcPts val="0"/>
              </a:spcAft>
              <a:buSzPts val="12600"/>
              <a:buNone/>
              <a:defRPr sz="12600"/>
            </a:lvl8pPr>
            <a:lvl9pPr lvl="8">
              <a:spcBef>
                <a:spcPts val="0"/>
              </a:spcBef>
              <a:spcAft>
                <a:spcPts val="0"/>
              </a:spcAft>
              <a:buSzPts val="12600"/>
              <a:buNone/>
              <a:defRPr sz="12600"/>
            </a:lvl9pPr>
          </a:lstStyle>
          <a:p>
            <a:endParaRPr/>
          </a:p>
        </p:txBody>
      </p:sp>
      <p:sp>
        <p:nvSpPr>
          <p:cNvPr id="30" name="Google Shape;30;p7"/>
          <p:cNvSpPr txBox="1">
            <a:spLocks noGrp="1"/>
          </p:cNvSpPr>
          <p:nvPr>
            <p:ph type="body" idx="1"/>
          </p:nvPr>
        </p:nvSpPr>
        <p:spPr>
          <a:xfrm>
            <a:off x="1122120" y="11857920"/>
            <a:ext cx="10108800" cy="27130800"/>
          </a:xfrm>
          <a:prstGeom prst="rect">
            <a:avLst/>
          </a:prstGeom>
        </p:spPr>
        <p:txBody>
          <a:bodyPr spcFirstLastPara="1" wrap="square" lIns="479475" tIns="479475" rIns="479475" bIns="479475" anchor="t" anchorCtr="0">
            <a:normAutofit/>
          </a:bodyPr>
          <a:lstStyle>
            <a:lvl1pPr marL="457200" lvl="0" indent="-628650">
              <a:spcBef>
                <a:spcPts val="0"/>
              </a:spcBef>
              <a:spcAft>
                <a:spcPts val="0"/>
              </a:spcAft>
              <a:buSzPts val="6300"/>
              <a:buChar char="●"/>
              <a:defRPr sz="6300"/>
            </a:lvl1pPr>
            <a:lvl2pPr marL="914400" lvl="1" indent="-628650">
              <a:spcBef>
                <a:spcPts val="0"/>
              </a:spcBef>
              <a:spcAft>
                <a:spcPts val="0"/>
              </a:spcAft>
              <a:buSzPts val="6300"/>
              <a:buChar char="○"/>
              <a:defRPr sz="6300"/>
            </a:lvl2pPr>
            <a:lvl3pPr marL="1371600" lvl="2" indent="-628650">
              <a:spcBef>
                <a:spcPts val="0"/>
              </a:spcBef>
              <a:spcAft>
                <a:spcPts val="0"/>
              </a:spcAft>
              <a:buSzPts val="6300"/>
              <a:buChar char="■"/>
              <a:defRPr sz="6300"/>
            </a:lvl3pPr>
            <a:lvl4pPr marL="1828800" lvl="3" indent="-628650">
              <a:spcBef>
                <a:spcPts val="0"/>
              </a:spcBef>
              <a:spcAft>
                <a:spcPts val="0"/>
              </a:spcAft>
              <a:buSzPts val="6300"/>
              <a:buChar char="●"/>
              <a:defRPr sz="6300"/>
            </a:lvl4pPr>
            <a:lvl5pPr marL="2286000" lvl="4" indent="-628650">
              <a:spcBef>
                <a:spcPts val="0"/>
              </a:spcBef>
              <a:spcAft>
                <a:spcPts val="0"/>
              </a:spcAft>
              <a:buSzPts val="6300"/>
              <a:buChar char="○"/>
              <a:defRPr sz="6300"/>
            </a:lvl5pPr>
            <a:lvl6pPr marL="2743200" lvl="5" indent="-628650">
              <a:spcBef>
                <a:spcPts val="0"/>
              </a:spcBef>
              <a:spcAft>
                <a:spcPts val="0"/>
              </a:spcAft>
              <a:buSzPts val="6300"/>
              <a:buChar char="■"/>
              <a:defRPr sz="6300"/>
            </a:lvl6pPr>
            <a:lvl7pPr marL="3200400" lvl="6" indent="-628650">
              <a:spcBef>
                <a:spcPts val="0"/>
              </a:spcBef>
              <a:spcAft>
                <a:spcPts val="0"/>
              </a:spcAft>
              <a:buSzPts val="6300"/>
              <a:buChar char="●"/>
              <a:defRPr sz="6300"/>
            </a:lvl7pPr>
            <a:lvl8pPr marL="3657600" lvl="7" indent="-628650">
              <a:spcBef>
                <a:spcPts val="0"/>
              </a:spcBef>
              <a:spcAft>
                <a:spcPts val="0"/>
              </a:spcAft>
              <a:buSzPts val="6300"/>
              <a:buChar char="○"/>
              <a:defRPr sz="6300"/>
            </a:lvl8pPr>
            <a:lvl9pPr marL="4114800" lvl="8" indent="-628650">
              <a:spcBef>
                <a:spcPts val="0"/>
              </a:spcBef>
              <a:spcAft>
                <a:spcPts val="0"/>
              </a:spcAft>
              <a:buSzPts val="6300"/>
              <a:buChar char="■"/>
              <a:defRPr sz="6300"/>
            </a:lvl9pPr>
          </a:lstStyle>
          <a:p>
            <a:endParaRPr/>
          </a:p>
        </p:txBody>
      </p:sp>
      <p:sp>
        <p:nvSpPr>
          <p:cNvPr id="31" name="Google Shape;31;p7"/>
          <p:cNvSpPr txBox="1">
            <a:spLocks noGrp="1"/>
          </p:cNvSpPr>
          <p:nvPr>
            <p:ph type="sldNum" idx="12"/>
          </p:nvPr>
        </p:nvSpPr>
        <p:spPr>
          <a:xfrm>
            <a:off x="30500849" y="39792784"/>
            <a:ext cx="1975275" cy="3358800"/>
          </a:xfrm>
          <a:prstGeom prst="rect">
            <a:avLst/>
          </a:prstGeom>
        </p:spPr>
        <p:txBody>
          <a:bodyPr spcFirstLastPara="1" wrap="square" lIns="479475" tIns="479475" rIns="479475" bIns="47947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1764900" y="3841280"/>
            <a:ext cx="22924125" cy="34908400"/>
          </a:xfrm>
          <a:prstGeom prst="rect">
            <a:avLst/>
          </a:prstGeom>
        </p:spPr>
        <p:txBody>
          <a:bodyPr spcFirstLastPara="1" wrap="square" lIns="479475" tIns="479475" rIns="479475" bIns="479475" anchor="ctr" anchorCtr="0">
            <a:normAutofit/>
          </a:bodyPr>
          <a:lstStyle>
            <a:lvl1pPr lvl="0">
              <a:spcBef>
                <a:spcPts val="0"/>
              </a:spcBef>
              <a:spcAft>
                <a:spcPts val="0"/>
              </a:spcAft>
              <a:buSzPts val="25200"/>
              <a:buNone/>
              <a:defRPr sz="25200"/>
            </a:lvl1pPr>
            <a:lvl2pPr lvl="1">
              <a:spcBef>
                <a:spcPts val="0"/>
              </a:spcBef>
              <a:spcAft>
                <a:spcPts val="0"/>
              </a:spcAft>
              <a:buSzPts val="25200"/>
              <a:buNone/>
              <a:defRPr sz="25200"/>
            </a:lvl2pPr>
            <a:lvl3pPr lvl="2">
              <a:spcBef>
                <a:spcPts val="0"/>
              </a:spcBef>
              <a:spcAft>
                <a:spcPts val="0"/>
              </a:spcAft>
              <a:buSzPts val="25200"/>
              <a:buNone/>
              <a:defRPr sz="25200"/>
            </a:lvl3pPr>
            <a:lvl4pPr lvl="3">
              <a:spcBef>
                <a:spcPts val="0"/>
              </a:spcBef>
              <a:spcAft>
                <a:spcPts val="0"/>
              </a:spcAft>
              <a:buSzPts val="25200"/>
              <a:buNone/>
              <a:defRPr sz="25200"/>
            </a:lvl4pPr>
            <a:lvl5pPr lvl="4">
              <a:spcBef>
                <a:spcPts val="0"/>
              </a:spcBef>
              <a:spcAft>
                <a:spcPts val="0"/>
              </a:spcAft>
              <a:buSzPts val="25200"/>
              <a:buNone/>
              <a:defRPr sz="25200"/>
            </a:lvl5pPr>
            <a:lvl6pPr lvl="5">
              <a:spcBef>
                <a:spcPts val="0"/>
              </a:spcBef>
              <a:spcAft>
                <a:spcPts val="0"/>
              </a:spcAft>
              <a:buSzPts val="25200"/>
              <a:buNone/>
              <a:defRPr sz="25200"/>
            </a:lvl6pPr>
            <a:lvl7pPr lvl="6">
              <a:spcBef>
                <a:spcPts val="0"/>
              </a:spcBef>
              <a:spcAft>
                <a:spcPts val="0"/>
              </a:spcAft>
              <a:buSzPts val="25200"/>
              <a:buNone/>
              <a:defRPr sz="25200"/>
            </a:lvl7pPr>
            <a:lvl8pPr lvl="7">
              <a:spcBef>
                <a:spcPts val="0"/>
              </a:spcBef>
              <a:spcAft>
                <a:spcPts val="0"/>
              </a:spcAft>
              <a:buSzPts val="25200"/>
              <a:buNone/>
              <a:defRPr sz="25200"/>
            </a:lvl8pPr>
            <a:lvl9pPr lvl="8">
              <a:spcBef>
                <a:spcPts val="0"/>
              </a:spcBef>
              <a:spcAft>
                <a:spcPts val="0"/>
              </a:spcAft>
              <a:buSzPts val="25200"/>
              <a:buNone/>
              <a:defRPr sz="25200"/>
            </a:lvl9pPr>
          </a:lstStyle>
          <a:p>
            <a:endParaRPr/>
          </a:p>
        </p:txBody>
      </p:sp>
      <p:sp>
        <p:nvSpPr>
          <p:cNvPr id="34" name="Google Shape;34;p8"/>
          <p:cNvSpPr txBox="1">
            <a:spLocks noGrp="1"/>
          </p:cNvSpPr>
          <p:nvPr>
            <p:ph type="sldNum" idx="12"/>
          </p:nvPr>
        </p:nvSpPr>
        <p:spPr>
          <a:xfrm>
            <a:off x="30500849" y="39792784"/>
            <a:ext cx="1975275" cy="3358800"/>
          </a:xfrm>
          <a:prstGeom prst="rect">
            <a:avLst/>
          </a:prstGeom>
        </p:spPr>
        <p:txBody>
          <a:bodyPr spcFirstLastPara="1" wrap="square" lIns="479475" tIns="479475" rIns="479475" bIns="47947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16459200" y="-1067"/>
            <a:ext cx="16459200" cy="43891200"/>
          </a:xfrm>
          <a:prstGeom prst="rect">
            <a:avLst/>
          </a:prstGeom>
          <a:solidFill>
            <a:schemeClr val="lt2"/>
          </a:solidFill>
          <a:ln>
            <a:noFill/>
          </a:ln>
        </p:spPr>
        <p:txBody>
          <a:bodyPr spcFirstLastPara="1" wrap="square" lIns="479475" tIns="479475" rIns="479475" bIns="479475" anchor="ctr" anchorCtr="0">
            <a:noAutofit/>
          </a:bodyPr>
          <a:lstStyle/>
          <a:p>
            <a:pPr marL="0" lvl="0" indent="0" algn="l" rtl="0">
              <a:spcBef>
                <a:spcPts val="0"/>
              </a:spcBef>
              <a:spcAft>
                <a:spcPts val="0"/>
              </a:spcAft>
              <a:buNone/>
            </a:pPr>
            <a:endParaRPr sz="1400"/>
          </a:p>
        </p:txBody>
      </p:sp>
      <p:sp>
        <p:nvSpPr>
          <p:cNvPr id="37" name="Google Shape;37;p9"/>
          <p:cNvSpPr txBox="1">
            <a:spLocks noGrp="1"/>
          </p:cNvSpPr>
          <p:nvPr>
            <p:ph type="title"/>
          </p:nvPr>
        </p:nvSpPr>
        <p:spPr>
          <a:xfrm>
            <a:off x="955800" y="10523093"/>
            <a:ext cx="14562675" cy="12648800"/>
          </a:xfrm>
          <a:prstGeom prst="rect">
            <a:avLst/>
          </a:prstGeom>
        </p:spPr>
        <p:txBody>
          <a:bodyPr spcFirstLastPara="1" wrap="square" lIns="479475" tIns="479475" rIns="479475" bIns="479475" anchor="b" anchorCtr="0">
            <a:normAutofit/>
          </a:bodyPr>
          <a:lstStyle>
            <a:lvl1pPr lvl="0" algn="ctr">
              <a:spcBef>
                <a:spcPts val="0"/>
              </a:spcBef>
              <a:spcAft>
                <a:spcPts val="0"/>
              </a:spcAft>
              <a:buSzPts val="22000"/>
              <a:buNone/>
              <a:defRPr sz="22000"/>
            </a:lvl1pPr>
            <a:lvl2pPr lvl="1" algn="ctr">
              <a:spcBef>
                <a:spcPts val="0"/>
              </a:spcBef>
              <a:spcAft>
                <a:spcPts val="0"/>
              </a:spcAft>
              <a:buSzPts val="22000"/>
              <a:buNone/>
              <a:defRPr sz="22000"/>
            </a:lvl2pPr>
            <a:lvl3pPr lvl="2" algn="ctr">
              <a:spcBef>
                <a:spcPts val="0"/>
              </a:spcBef>
              <a:spcAft>
                <a:spcPts val="0"/>
              </a:spcAft>
              <a:buSzPts val="22000"/>
              <a:buNone/>
              <a:defRPr sz="22000"/>
            </a:lvl3pPr>
            <a:lvl4pPr lvl="3" algn="ctr">
              <a:spcBef>
                <a:spcPts val="0"/>
              </a:spcBef>
              <a:spcAft>
                <a:spcPts val="0"/>
              </a:spcAft>
              <a:buSzPts val="22000"/>
              <a:buNone/>
              <a:defRPr sz="22000"/>
            </a:lvl4pPr>
            <a:lvl5pPr lvl="4" algn="ctr">
              <a:spcBef>
                <a:spcPts val="0"/>
              </a:spcBef>
              <a:spcAft>
                <a:spcPts val="0"/>
              </a:spcAft>
              <a:buSzPts val="22000"/>
              <a:buNone/>
              <a:defRPr sz="22000"/>
            </a:lvl5pPr>
            <a:lvl6pPr lvl="5" algn="ctr">
              <a:spcBef>
                <a:spcPts val="0"/>
              </a:spcBef>
              <a:spcAft>
                <a:spcPts val="0"/>
              </a:spcAft>
              <a:buSzPts val="22000"/>
              <a:buNone/>
              <a:defRPr sz="22000"/>
            </a:lvl6pPr>
            <a:lvl7pPr lvl="6" algn="ctr">
              <a:spcBef>
                <a:spcPts val="0"/>
              </a:spcBef>
              <a:spcAft>
                <a:spcPts val="0"/>
              </a:spcAft>
              <a:buSzPts val="22000"/>
              <a:buNone/>
              <a:defRPr sz="22000"/>
            </a:lvl7pPr>
            <a:lvl8pPr lvl="7" algn="ctr">
              <a:spcBef>
                <a:spcPts val="0"/>
              </a:spcBef>
              <a:spcAft>
                <a:spcPts val="0"/>
              </a:spcAft>
              <a:buSzPts val="22000"/>
              <a:buNone/>
              <a:defRPr sz="22000"/>
            </a:lvl8pPr>
            <a:lvl9pPr lvl="8" algn="ctr">
              <a:spcBef>
                <a:spcPts val="0"/>
              </a:spcBef>
              <a:spcAft>
                <a:spcPts val="0"/>
              </a:spcAft>
              <a:buSzPts val="22000"/>
              <a:buNone/>
              <a:defRPr sz="22000"/>
            </a:lvl9pPr>
          </a:lstStyle>
          <a:p>
            <a:endParaRPr/>
          </a:p>
        </p:txBody>
      </p:sp>
      <p:sp>
        <p:nvSpPr>
          <p:cNvPr id="38" name="Google Shape;38;p9"/>
          <p:cNvSpPr txBox="1">
            <a:spLocks noGrp="1"/>
          </p:cNvSpPr>
          <p:nvPr>
            <p:ph type="subTitle" idx="1"/>
          </p:nvPr>
        </p:nvSpPr>
        <p:spPr>
          <a:xfrm>
            <a:off x="955800" y="23919573"/>
            <a:ext cx="14562675" cy="10539600"/>
          </a:xfrm>
          <a:prstGeom prst="rect">
            <a:avLst/>
          </a:prstGeom>
        </p:spPr>
        <p:txBody>
          <a:bodyPr spcFirstLastPara="1" wrap="square" lIns="479475" tIns="479475" rIns="479475" bIns="479475" anchor="t" anchorCtr="0">
            <a:normAutofit/>
          </a:bodyPr>
          <a:lstStyle>
            <a:lvl1pPr lvl="0" algn="ctr">
              <a:lnSpc>
                <a:spcPct val="100000"/>
              </a:lnSpc>
              <a:spcBef>
                <a:spcPts val="0"/>
              </a:spcBef>
              <a:spcAft>
                <a:spcPts val="0"/>
              </a:spcAft>
              <a:buSzPts val="11000"/>
              <a:buNone/>
              <a:defRPr sz="11000"/>
            </a:lvl1pPr>
            <a:lvl2pPr lvl="1" algn="ctr">
              <a:lnSpc>
                <a:spcPct val="100000"/>
              </a:lnSpc>
              <a:spcBef>
                <a:spcPts val="0"/>
              </a:spcBef>
              <a:spcAft>
                <a:spcPts val="0"/>
              </a:spcAft>
              <a:buSzPts val="11000"/>
              <a:buNone/>
              <a:defRPr sz="11000"/>
            </a:lvl2pPr>
            <a:lvl3pPr lvl="2" algn="ctr">
              <a:lnSpc>
                <a:spcPct val="100000"/>
              </a:lnSpc>
              <a:spcBef>
                <a:spcPts val="0"/>
              </a:spcBef>
              <a:spcAft>
                <a:spcPts val="0"/>
              </a:spcAft>
              <a:buSzPts val="11000"/>
              <a:buNone/>
              <a:defRPr sz="11000"/>
            </a:lvl3pPr>
            <a:lvl4pPr lvl="3" algn="ctr">
              <a:lnSpc>
                <a:spcPct val="100000"/>
              </a:lnSpc>
              <a:spcBef>
                <a:spcPts val="0"/>
              </a:spcBef>
              <a:spcAft>
                <a:spcPts val="0"/>
              </a:spcAft>
              <a:buSzPts val="11000"/>
              <a:buNone/>
              <a:defRPr sz="11000"/>
            </a:lvl4pPr>
            <a:lvl5pPr lvl="4" algn="ctr">
              <a:lnSpc>
                <a:spcPct val="100000"/>
              </a:lnSpc>
              <a:spcBef>
                <a:spcPts val="0"/>
              </a:spcBef>
              <a:spcAft>
                <a:spcPts val="0"/>
              </a:spcAft>
              <a:buSzPts val="11000"/>
              <a:buNone/>
              <a:defRPr sz="11000"/>
            </a:lvl5pPr>
            <a:lvl6pPr lvl="5" algn="ctr">
              <a:lnSpc>
                <a:spcPct val="100000"/>
              </a:lnSpc>
              <a:spcBef>
                <a:spcPts val="0"/>
              </a:spcBef>
              <a:spcAft>
                <a:spcPts val="0"/>
              </a:spcAft>
              <a:buSzPts val="11000"/>
              <a:buNone/>
              <a:defRPr sz="11000"/>
            </a:lvl6pPr>
            <a:lvl7pPr lvl="6" algn="ctr">
              <a:lnSpc>
                <a:spcPct val="100000"/>
              </a:lnSpc>
              <a:spcBef>
                <a:spcPts val="0"/>
              </a:spcBef>
              <a:spcAft>
                <a:spcPts val="0"/>
              </a:spcAft>
              <a:buSzPts val="11000"/>
              <a:buNone/>
              <a:defRPr sz="11000"/>
            </a:lvl7pPr>
            <a:lvl8pPr lvl="7" algn="ctr">
              <a:lnSpc>
                <a:spcPct val="100000"/>
              </a:lnSpc>
              <a:spcBef>
                <a:spcPts val="0"/>
              </a:spcBef>
              <a:spcAft>
                <a:spcPts val="0"/>
              </a:spcAft>
              <a:buSzPts val="11000"/>
              <a:buNone/>
              <a:defRPr sz="11000"/>
            </a:lvl8pPr>
            <a:lvl9pPr lvl="8" algn="ctr">
              <a:lnSpc>
                <a:spcPct val="100000"/>
              </a:lnSpc>
              <a:spcBef>
                <a:spcPts val="0"/>
              </a:spcBef>
              <a:spcAft>
                <a:spcPts val="0"/>
              </a:spcAft>
              <a:buSzPts val="11000"/>
              <a:buNone/>
              <a:defRPr sz="11000"/>
            </a:lvl9pPr>
          </a:lstStyle>
          <a:p>
            <a:endParaRPr/>
          </a:p>
        </p:txBody>
      </p:sp>
      <p:sp>
        <p:nvSpPr>
          <p:cNvPr id="39" name="Google Shape;39;p9"/>
          <p:cNvSpPr txBox="1">
            <a:spLocks noGrp="1"/>
          </p:cNvSpPr>
          <p:nvPr>
            <p:ph type="body" idx="2"/>
          </p:nvPr>
        </p:nvSpPr>
        <p:spPr>
          <a:xfrm>
            <a:off x="17782200" y="6178773"/>
            <a:ext cx="13813200" cy="31531600"/>
          </a:xfrm>
          <a:prstGeom prst="rect">
            <a:avLst/>
          </a:prstGeom>
        </p:spPr>
        <p:txBody>
          <a:bodyPr spcFirstLastPara="1" wrap="square" lIns="479475" tIns="479475" rIns="479475" bIns="479475" anchor="ctr" anchorCtr="0">
            <a:normAutofit/>
          </a:bodyPr>
          <a:lstStyle>
            <a:lvl1pPr marL="457200" lvl="0" indent="-825500">
              <a:spcBef>
                <a:spcPts val="0"/>
              </a:spcBef>
              <a:spcAft>
                <a:spcPts val="0"/>
              </a:spcAft>
              <a:buSzPts val="9400"/>
              <a:buChar char="●"/>
              <a:defRPr/>
            </a:lvl1pPr>
            <a:lvl2pPr marL="914400" lvl="1" indent="-692150">
              <a:spcBef>
                <a:spcPts val="0"/>
              </a:spcBef>
              <a:spcAft>
                <a:spcPts val="0"/>
              </a:spcAft>
              <a:buSzPts val="7300"/>
              <a:buChar char="○"/>
              <a:defRPr/>
            </a:lvl2pPr>
            <a:lvl3pPr marL="1371600" lvl="2" indent="-692150">
              <a:spcBef>
                <a:spcPts val="0"/>
              </a:spcBef>
              <a:spcAft>
                <a:spcPts val="0"/>
              </a:spcAft>
              <a:buSzPts val="7300"/>
              <a:buChar char="■"/>
              <a:defRPr/>
            </a:lvl3pPr>
            <a:lvl4pPr marL="1828800" lvl="3" indent="-692150">
              <a:spcBef>
                <a:spcPts val="0"/>
              </a:spcBef>
              <a:spcAft>
                <a:spcPts val="0"/>
              </a:spcAft>
              <a:buSzPts val="7300"/>
              <a:buChar char="●"/>
              <a:defRPr/>
            </a:lvl4pPr>
            <a:lvl5pPr marL="2286000" lvl="4" indent="-692150">
              <a:spcBef>
                <a:spcPts val="0"/>
              </a:spcBef>
              <a:spcAft>
                <a:spcPts val="0"/>
              </a:spcAft>
              <a:buSzPts val="7300"/>
              <a:buChar char="○"/>
              <a:defRPr/>
            </a:lvl5pPr>
            <a:lvl6pPr marL="2743200" lvl="5" indent="-692150">
              <a:spcBef>
                <a:spcPts val="0"/>
              </a:spcBef>
              <a:spcAft>
                <a:spcPts val="0"/>
              </a:spcAft>
              <a:buSzPts val="7300"/>
              <a:buChar char="■"/>
              <a:defRPr/>
            </a:lvl6pPr>
            <a:lvl7pPr marL="3200400" lvl="6" indent="-692150">
              <a:spcBef>
                <a:spcPts val="0"/>
              </a:spcBef>
              <a:spcAft>
                <a:spcPts val="0"/>
              </a:spcAft>
              <a:buSzPts val="7300"/>
              <a:buChar char="●"/>
              <a:defRPr/>
            </a:lvl7pPr>
            <a:lvl8pPr marL="3657600" lvl="7" indent="-692150">
              <a:spcBef>
                <a:spcPts val="0"/>
              </a:spcBef>
              <a:spcAft>
                <a:spcPts val="0"/>
              </a:spcAft>
              <a:buSzPts val="7300"/>
              <a:buChar char="○"/>
              <a:defRPr/>
            </a:lvl8pPr>
            <a:lvl9pPr marL="4114800" lvl="8" indent="-692150">
              <a:spcBef>
                <a:spcPts val="0"/>
              </a:spcBef>
              <a:spcAft>
                <a:spcPts val="0"/>
              </a:spcAft>
              <a:buSzPts val="7300"/>
              <a:buChar char="■"/>
              <a:defRPr/>
            </a:lvl9pPr>
          </a:lstStyle>
          <a:p>
            <a:endParaRPr/>
          </a:p>
        </p:txBody>
      </p:sp>
      <p:sp>
        <p:nvSpPr>
          <p:cNvPr id="40" name="Google Shape;40;p9"/>
          <p:cNvSpPr txBox="1">
            <a:spLocks noGrp="1"/>
          </p:cNvSpPr>
          <p:nvPr>
            <p:ph type="sldNum" idx="12"/>
          </p:nvPr>
        </p:nvSpPr>
        <p:spPr>
          <a:xfrm>
            <a:off x="30500849" y="39792784"/>
            <a:ext cx="1975275" cy="3358800"/>
          </a:xfrm>
          <a:prstGeom prst="rect">
            <a:avLst/>
          </a:prstGeom>
        </p:spPr>
        <p:txBody>
          <a:bodyPr spcFirstLastPara="1" wrap="square" lIns="479475" tIns="479475" rIns="479475" bIns="47947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1122120" y="36100907"/>
            <a:ext cx="21595725" cy="5163600"/>
          </a:xfrm>
          <a:prstGeom prst="rect">
            <a:avLst/>
          </a:prstGeom>
        </p:spPr>
        <p:txBody>
          <a:bodyPr spcFirstLastPara="1" wrap="square" lIns="479475" tIns="479475" rIns="479475" bIns="479475" anchor="ctr" anchorCtr="0">
            <a:normAutofit/>
          </a:bodyPr>
          <a:lstStyle>
            <a:lvl1pPr marL="457200" lvl="0" indent="-228600">
              <a:lnSpc>
                <a:spcPct val="100000"/>
              </a:lnSpc>
              <a:spcBef>
                <a:spcPts val="0"/>
              </a:spcBef>
              <a:spcAft>
                <a:spcPts val="0"/>
              </a:spcAft>
              <a:buSzPts val="9400"/>
              <a:buNone/>
              <a:defRPr/>
            </a:lvl1pPr>
          </a:lstStyle>
          <a:p>
            <a:endParaRPr/>
          </a:p>
        </p:txBody>
      </p:sp>
      <p:sp>
        <p:nvSpPr>
          <p:cNvPr id="43" name="Google Shape;43;p10"/>
          <p:cNvSpPr txBox="1">
            <a:spLocks noGrp="1"/>
          </p:cNvSpPr>
          <p:nvPr>
            <p:ph type="sldNum" idx="12"/>
          </p:nvPr>
        </p:nvSpPr>
        <p:spPr>
          <a:xfrm>
            <a:off x="30500849" y="39792784"/>
            <a:ext cx="1975275" cy="3358800"/>
          </a:xfrm>
          <a:prstGeom prst="rect">
            <a:avLst/>
          </a:prstGeom>
        </p:spPr>
        <p:txBody>
          <a:bodyPr spcFirstLastPara="1" wrap="square" lIns="479475" tIns="479475" rIns="479475" bIns="47947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1122120" y="3797547"/>
            <a:ext cx="30674025" cy="4887200"/>
          </a:xfrm>
          <a:prstGeom prst="rect">
            <a:avLst/>
          </a:prstGeom>
          <a:noFill/>
          <a:ln>
            <a:noFill/>
          </a:ln>
        </p:spPr>
        <p:txBody>
          <a:bodyPr spcFirstLastPara="1" wrap="square" lIns="479475" tIns="479475" rIns="479475" bIns="479475" anchor="t" anchorCtr="0">
            <a:normAutofit/>
          </a:bodyPr>
          <a:lstStyle>
            <a:lvl1pPr lvl="0">
              <a:spcBef>
                <a:spcPts val="0"/>
              </a:spcBef>
              <a:spcAft>
                <a:spcPts val="0"/>
              </a:spcAft>
              <a:buClr>
                <a:schemeClr val="dk1"/>
              </a:buClr>
              <a:buSzPts val="14700"/>
              <a:buNone/>
              <a:defRPr sz="14700">
                <a:solidFill>
                  <a:schemeClr val="dk1"/>
                </a:solidFill>
              </a:defRPr>
            </a:lvl1pPr>
            <a:lvl2pPr lvl="1">
              <a:spcBef>
                <a:spcPts val="0"/>
              </a:spcBef>
              <a:spcAft>
                <a:spcPts val="0"/>
              </a:spcAft>
              <a:buClr>
                <a:schemeClr val="dk1"/>
              </a:buClr>
              <a:buSzPts val="14700"/>
              <a:buNone/>
              <a:defRPr sz="14700">
                <a:solidFill>
                  <a:schemeClr val="dk1"/>
                </a:solidFill>
              </a:defRPr>
            </a:lvl2pPr>
            <a:lvl3pPr lvl="2">
              <a:spcBef>
                <a:spcPts val="0"/>
              </a:spcBef>
              <a:spcAft>
                <a:spcPts val="0"/>
              </a:spcAft>
              <a:buClr>
                <a:schemeClr val="dk1"/>
              </a:buClr>
              <a:buSzPts val="14700"/>
              <a:buNone/>
              <a:defRPr sz="14700">
                <a:solidFill>
                  <a:schemeClr val="dk1"/>
                </a:solidFill>
              </a:defRPr>
            </a:lvl3pPr>
            <a:lvl4pPr lvl="3">
              <a:spcBef>
                <a:spcPts val="0"/>
              </a:spcBef>
              <a:spcAft>
                <a:spcPts val="0"/>
              </a:spcAft>
              <a:buClr>
                <a:schemeClr val="dk1"/>
              </a:buClr>
              <a:buSzPts val="14700"/>
              <a:buNone/>
              <a:defRPr sz="14700">
                <a:solidFill>
                  <a:schemeClr val="dk1"/>
                </a:solidFill>
              </a:defRPr>
            </a:lvl4pPr>
            <a:lvl5pPr lvl="4">
              <a:spcBef>
                <a:spcPts val="0"/>
              </a:spcBef>
              <a:spcAft>
                <a:spcPts val="0"/>
              </a:spcAft>
              <a:buClr>
                <a:schemeClr val="dk1"/>
              </a:buClr>
              <a:buSzPts val="14700"/>
              <a:buNone/>
              <a:defRPr sz="14700">
                <a:solidFill>
                  <a:schemeClr val="dk1"/>
                </a:solidFill>
              </a:defRPr>
            </a:lvl5pPr>
            <a:lvl6pPr lvl="5">
              <a:spcBef>
                <a:spcPts val="0"/>
              </a:spcBef>
              <a:spcAft>
                <a:spcPts val="0"/>
              </a:spcAft>
              <a:buClr>
                <a:schemeClr val="dk1"/>
              </a:buClr>
              <a:buSzPts val="14700"/>
              <a:buNone/>
              <a:defRPr sz="14700">
                <a:solidFill>
                  <a:schemeClr val="dk1"/>
                </a:solidFill>
              </a:defRPr>
            </a:lvl6pPr>
            <a:lvl7pPr lvl="6">
              <a:spcBef>
                <a:spcPts val="0"/>
              </a:spcBef>
              <a:spcAft>
                <a:spcPts val="0"/>
              </a:spcAft>
              <a:buClr>
                <a:schemeClr val="dk1"/>
              </a:buClr>
              <a:buSzPts val="14700"/>
              <a:buNone/>
              <a:defRPr sz="14700">
                <a:solidFill>
                  <a:schemeClr val="dk1"/>
                </a:solidFill>
              </a:defRPr>
            </a:lvl7pPr>
            <a:lvl8pPr lvl="7">
              <a:spcBef>
                <a:spcPts val="0"/>
              </a:spcBef>
              <a:spcAft>
                <a:spcPts val="0"/>
              </a:spcAft>
              <a:buClr>
                <a:schemeClr val="dk1"/>
              </a:buClr>
              <a:buSzPts val="14700"/>
              <a:buNone/>
              <a:defRPr sz="14700">
                <a:solidFill>
                  <a:schemeClr val="dk1"/>
                </a:solidFill>
              </a:defRPr>
            </a:lvl8pPr>
            <a:lvl9pPr lvl="8">
              <a:spcBef>
                <a:spcPts val="0"/>
              </a:spcBef>
              <a:spcAft>
                <a:spcPts val="0"/>
              </a:spcAft>
              <a:buClr>
                <a:schemeClr val="dk1"/>
              </a:buClr>
              <a:buSzPts val="14700"/>
              <a:buNone/>
              <a:defRPr sz="14700">
                <a:solidFill>
                  <a:schemeClr val="dk1"/>
                </a:solidFill>
              </a:defRPr>
            </a:lvl9pPr>
          </a:lstStyle>
          <a:p>
            <a:endParaRPr/>
          </a:p>
        </p:txBody>
      </p:sp>
      <p:sp>
        <p:nvSpPr>
          <p:cNvPr id="7" name="Google Shape;7;p1"/>
          <p:cNvSpPr txBox="1">
            <a:spLocks noGrp="1"/>
          </p:cNvSpPr>
          <p:nvPr>
            <p:ph type="body" idx="1"/>
          </p:nvPr>
        </p:nvSpPr>
        <p:spPr>
          <a:xfrm>
            <a:off x="1122120" y="9834453"/>
            <a:ext cx="30674025" cy="29153600"/>
          </a:xfrm>
          <a:prstGeom prst="rect">
            <a:avLst/>
          </a:prstGeom>
          <a:noFill/>
          <a:ln>
            <a:noFill/>
          </a:ln>
        </p:spPr>
        <p:txBody>
          <a:bodyPr spcFirstLastPara="1" wrap="square" lIns="479475" tIns="479475" rIns="479475" bIns="479475" anchor="t" anchorCtr="0">
            <a:normAutofit/>
          </a:bodyPr>
          <a:lstStyle>
            <a:lvl1pPr marL="457200" lvl="0" indent="-825500">
              <a:lnSpc>
                <a:spcPct val="115000"/>
              </a:lnSpc>
              <a:spcBef>
                <a:spcPts val="0"/>
              </a:spcBef>
              <a:spcAft>
                <a:spcPts val="0"/>
              </a:spcAft>
              <a:buClr>
                <a:schemeClr val="dk2"/>
              </a:buClr>
              <a:buSzPts val="9400"/>
              <a:buChar char="●"/>
              <a:defRPr sz="9400">
                <a:solidFill>
                  <a:schemeClr val="dk2"/>
                </a:solidFill>
              </a:defRPr>
            </a:lvl1pPr>
            <a:lvl2pPr marL="914400" lvl="1" indent="-692150">
              <a:lnSpc>
                <a:spcPct val="115000"/>
              </a:lnSpc>
              <a:spcBef>
                <a:spcPts val="0"/>
              </a:spcBef>
              <a:spcAft>
                <a:spcPts val="0"/>
              </a:spcAft>
              <a:buClr>
                <a:schemeClr val="dk2"/>
              </a:buClr>
              <a:buSzPts val="7300"/>
              <a:buChar char="○"/>
              <a:defRPr sz="7300">
                <a:solidFill>
                  <a:schemeClr val="dk2"/>
                </a:solidFill>
              </a:defRPr>
            </a:lvl2pPr>
            <a:lvl3pPr marL="1371600" lvl="2" indent="-692150">
              <a:lnSpc>
                <a:spcPct val="115000"/>
              </a:lnSpc>
              <a:spcBef>
                <a:spcPts val="0"/>
              </a:spcBef>
              <a:spcAft>
                <a:spcPts val="0"/>
              </a:spcAft>
              <a:buClr>
                <a:schemeClr val="dk2"/>
              </a:buClr>
              <a:buSzPts val="7300"/>
              <a:buChar char="■"/>
              <a:defRPr sz="7300">
                <a:solidFill>
                  <a:schemeClr val="dk2"/>
                </a:solidFill>
              </a:defRPr>
            </a:lvl3pPr>
            <a:lvl4pPr marL="1828800" lvl="3" indent="-692150">
              <a:lnSpc>
                <a:spcPct val="115000"/>
              </a:lnSpc>
              <a:spcBef>
                <a:spcPts val="0"/>
              </a:spcBef>
              <a:spcAft>
                <a:spcPts val="0"/>
              </a:spcAft>
              <a:buClr>
                <a:schemeClr val="dk2"/>
              </a:buClr>
              <a:buSzPts val="7300"/>
              <a:buChar char="●"/>
              <a:defRPr sz="7300">
                <a:solidFill>
                  <a:schemeClr val="dk2"/>
                </a:solidFill>
              </a:defRPr>
            </a:lvl4pPr>
            <a:lvl5pPr marL="2286000" lvl="4" indent="-692150">
              <a:lnSpc>
                <a:spcPct val="115000"/>
              </a:lnSpc>
              <a:spcBef>
                <a:spcPts val="0"/>
              </a:spcBef>
              <a:spcAft>
                <a:spcPts val="0"/>
              </a:spcAft>
              <a:buClr>
                <a:schemeClr val="dk2"/>
              </a:buClr>
              <a:buSzPts val="7300"/>
              <a:buChar char="○"/>
              <a:defRPr sz="7300">
                <a:solidFill>
                  <a:schemeClr val="dk2"/>
                </a:solidFill>
              </a:defRPr>
            </a:lvl5pPr>
            <a:lvl6pPr marL="2743200" lvl="5" indent="-692150">
              <a:lnSpc>
                <a:spcPct val="115000"/>
              </a:lnSpc>
              <a:spcBef>
                <a:spcPts val="0"/>
              </a:spcBef>
              <a:spcAft>
                <a:spcPts val="0"/>
              </a:spcAft>
              <a:buClr>
                <a:schemeClr val="dk2"/>
              </a:buClr>
              <a:buSzPts val="7300"/>
              <a:buChar char="■"/>
              <a:defRPr sz="7300">
                <a:solidFill>
                  <a:schemeClr val="dk2"/>
                </a:solidFill>
              </a:defRPr>
            </a:lvl6pPr>
            <a:lvl7pPr marL="3200400" lvl="6" indent="-692150">
              <a:lnSpc>
                <a:spcPct val="115000"/>
              </a:lnSpc>
              <a:spcBef>
                <a:spcPts val="0"/>
              </a:spcBef>
              <a:spcAft>
                <a:spcPts val="0"/>
              </a:spcAft>
              <a:buClr>
                <a:schemeClr val="dk2"/>
              </a:buClr>
              <a:buSzPts val="7300"/>
              <a:buChar char="●"/>
              <a:defRPr sz="7300">
                <a:solidFill>
                  <a:schemeClr val="dk2"/>
                </a:solidFill>
              </a:defRPr>
            </a:lvl7pPr>
            <a:lvl8pPr marL="3657600" lvl="7" indent="-692150">
              <a:lnSpc>
                <a:spcPct val="115000"/>
              </a:lnSpc>
              <a:spcBef>
                <a:spcPts val="0"/>
              </a:spcBef>
              <a:spcAft>
                <a:spcPts val="0"/>
              </a:spcAft>
              <a:buClr>
                <a:schemeClr val="dk2"/>
              </a:buClr>
              <a:buSzPts val="7300"/>
              <a:buChar char="○"/>
              <a:defRPr sz="7300">
                <a:solidFill>
                  <a:schemeClr val="dk2"/>
                </a:solidFill>
              </a:defRPr>
            </a:lvl8pPr>
            <a:lvl9pPr marL="4114800" lvl="8" indent="-692150">
              <a:lnSpc>
                <a:spcPct val="115000"/>
              </a:lnSpc>
              <a:spcBef>
                <a:spcPts val="0"/>
              </a:spcBef>
              <a:spcAft>
                <a:spcPts val="0"/>
              </a:spcAft>
              <a:buClr>
                <a:schemeClr val="dk2"/>
              </a:buClr>
              <a:buSzPts val="7300"/>
              <a:buChar char="■"/>
              <a:defRPr sz="7300">
                <a:solidFill>
                  <a:schemeClr val="dk2"/>
                </a:solidFill>
              </a:defRPr>
            </a:lvl9pPr>
          </a:lstStyle>
          <a:p>
            <a:endParaRPr/>
          </a:p>
        </p:txBody>
      </p:sp>
      <p:sp>
        <p:nvSpPr>
          <p:cNvPr id="8" name="Google Shape;8;p1"/>
          <p:cNvSpPr txBox="1">
            <a:spLocks noGrp="1"/>
          </p:cNvSpPr>
          <p:nvPr>
            <p:ph type="sldNum" idx="12"/>
          </p:nvPr>
        </p:nvSpPr>
        <p:spPr>
          <a:xfrm>
            <a:off x="30500849" y="39792784"/>
            <a:ext cx="1975275" cy="3358800"/>
          </a:xfrm>
          <a:prstGeom prst="rect">
            <a:avLst/>
          </a:prstGeom>
          <a:noFill/>
          <a:ln>
            <a:noFill/>
          </a:ln>
        </p:spPr>
        <p:txBody>
          <a:bodyPr spcFirstLastPara="1" wrap="square" lIns="479475" tIns="479475" rIns="479475" bIns="479475" anchor="ctr" anchorCtr="0">
            <a:normAutofit/>
          </a:bodyPr>
          <a:lstStyle>
            <a:lvl1pPr lvl="0" algn="r">
              <a:buNone/>
              <a:defRPr sz="5200">
                <a:solidFill>
                  <a:schemeClr val="dk2"/>
                </a:solidFill>
              </a:defRPr>
            </a:lvl1pPr>
            <a:lvl2pPr lvl="1" algn="r">
              <a:buNone/>
              <a:defRPr sz="5200">
                <a:solidFill>
                  <a:schemeClr val="dk2"/>
                </a:solidFill>
              </a:defRPr>
            </a:lvl2pPr>
            <a:lvl3pPr lvl="2" algn="r">
              <a:buNone/>
              <a:defRPr sz="5200">
                <a:solidFill>
                  <a:schemeClr val="dk2"/>
                </a:solidFill>
              </a:defRPr>
            </a:lvl3pPr>
            <a:lvl4pPr lvl="3" algn="r">
              <a:buNone/>
              <a:defRPr sz="5200">
                <a:solidFill>
                  <a:schemeClr val="dk2"/>
                </a:solidFill>
              </a:defRPr>
            </a:lvl4pPr>
            <a:lvl5pPr lvl="4" algn="r">
              <a:buNone/>
              <a:defRPr sz="5200">
                <a:solidFill>
                  <a:schemeClr val="dk2"/>
                </a:solidFill>
              </a:defRPr>
            </a:lvl5pPr>
            <a:lvl6pPr lvl="5" algn="r">
              <a:buNone/>
              <a:defRPr sz="5200">
                <a:solidFill>
                  <a:schemeClr val="dk2"/>
                </a:solidFill>
              </a:defRPr>
            </a:lvl6pPr>
            <a:lvl7pPr lvl="6" algn="r">
              <a:buNone/>
              <a:defRPr sz="5200">
                <a:solidFill>
                  <a:schemeClr val="dk2"/>
                </a:solidFill>
              </a:defRPr>
            </a:lvl7pPr>
            <a:lvl8pPr lvl="7" algn="r">
              <a:buNone/>
              <a:defRPr sz="5200">
                <a:solidFill>
                  <a:schemeClr val="dk2"/>
                </a:solidFill>
              </a:defRPr>
            </a:lvl8pPr>
            <a:lvl9pPr lvl="8" algn="r">
              <a:buNone/>
              <a:defRPr sz="5200">
                <a:solidFill>
                  <a:schemeClr val="dk2"/>
                </a:solidFill>
              </a:defRPr>
            </a:lvl9pPr>
          </a:lstStyle>
          <a:p>
            <a:fld id="{00000000-1234-1234-1234-123412341234}" type="slidenum">
              <a:rPr lang="en" smtClean="0"/>
              <a:pPr/>
              <a:t>‹#›</a:t>
            </a:fld>
            <a:endParaRPr lang="en"/>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microsoft.com/office/2007/relationships/diagramDrawing" Target="../diagrams/drawing1.xml"/><Relationship Id="rId13" Type="http://schemas.openxmlformats.org/officeDocument/2006/relationships/image" Target="../media/image5.png"/><Relationship Id="rId3" Type="http://schemas.openxmlformats.org/officeDocument/2006/relationships/chart" Target="../charts/chart1.xml"/><Relationship Id="rId7" Type="http://schemas.openxmlformats.org/officeDocument/2006/relationships/diagramColors" Target="../diagrams/colors1.xml"/><Relationship Id="rId12" Type="http://schemas.openxmlformats.org/officeDocument/2006/relationships/image" Target="../media/image4.svg"/><Relationship Id="rId17" Type="http://schemas.openxmlformats.org/officeDocument/2006/relationships/image" Target="../media/image9.png"/><Relationship Id="rId2" Type="http://schemas.openxmlformats.org/officeDocument/2006/relationships/notesSlide" Target="../notesSlides/notesSlide1.xml"/><Relationship Id="rId16" Type="http://schemas.openxmlformats.org/officeDocument/2006/relationships/image" Target="../media/image8.svg"/><Relationship Id="rId1" Type="http://schemas.openxmlformats.org/officeDocument/2006/relationships/slideLayout" Target="../slideLayouts/slideLayout3.xml"/><Relationship Id="rId6" Type="http://schemas.openxmlformats.org/officeDocument/2006/relationships/diagramQuickStyle" Target="../diagrams/quickStyle1.xml"/><Relationship Id="rId11" Type="http://schemas.openxmlformats.org/officeDocument/2006/relationships/image" Target="../media/image3.png"/><Relationship Id="rId5" Type="http://schemas.openxmlformats.org/officeDocument/2006/relationships/diagramLayout" Target="../diagrams/layout1.xml"/><Relationship Id="rId15" Type="http://schemas.openxmlformats.org/officeDocument/2006/relationships/image" Target="../media/image7.png"/><Relationship Id="rId10" Type="http://schemas.openxmlformats.org/officeDocument/2006/relationships/image" Target="../media/image2.svg"/><Relationship Id="rId4" Type="http://schemas.openxmlformats.org/officeDocument/2006/relationships/diagramData" Target="../diagrams/data1.xml"/><Relationship Id="rId9" Type="http://schemas.openxmlformats.org/officeDocument/2006/relationships/image" Target="../media/image1.png"/><Relationship Id="rId14" Type="http://schemas.openxmlformats.org/officeDocument/2006/relationships/image" Target="../media/image6.sv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75"/>
        <p:cNvGrpSpPr/>
        <p:nvPr/>
      </p:nvGrpSpPr>
      <p:grpSpPr>
        <a:xfrm>
          <a:off x="0" y="0"/>
          <a:ext cx="0" cy="0"/>
          <a:chOff x="0" y="0"/>
          <a:chExt cx="0" cy="0"/>
        </a:xfrm>
      </p:grpSpPr>
      <p:sp>
        <p:nvSpPr>
          <p:cNvPr id="21" name="Google Shape;686;p22">
            <a:extLst>
              <a:ext uri="{FF2B5EF4-FFF2-40B4-BE49-F238E27FC236}">
                <a16:creationId xmlns:a16="http://schemas.microsoft.com/office/drawing/2014/main" id="{E5AA391C-E0CF-3E35-F7E1-D279A7543FB9}"/>
              </a:ext>
            </a:extLst>
          </p:cNvPr>
          <p:cNvSpPr/>
          <p:nvPr/>
        </p:nvSpPr>
        <p:spPr>
          <a:xfrm>
            <a:off x="0" y="1"/>
            <a:ext cx="32918400" cy="3861525"/>
          </a:xfrm>
          <a:prstGeom prst="rect">
            <a:avLst/>
          </a:prstGeom>
          <a:solidFill>
            <a:srgbClr val="033046"/>
          </a:solidFill>
          <a:ln>
            <a:noFill/>
          </a:ln>
        </p:spPr>
        <p:txBody>
          <a:bodyPr spcFirstLastPara="1" wrap="square" lIns="91425" tIns="91425" rIns="91425" bIns="91425" anchor="ctr" anchorCtr="0">
            <a:noAutofit/>
          </a:bodyPr>
          <a:lstStyle/>
          <a:p>
            <a:pPr algn="ctr"/>
            <a:endParaRPr sz="7200" b="1" dirty="0">
              <a:solidFill>
                <a:schemeClr val="lt1"/>
              </a:solidFill>
            </a:endParaRPr>
          </a:p>
        </p:txBody>
      </p:sp>
      <p:sp>
        <p:nvSpPr>
          <p:cNvPr id="29" name="Google Shape;691;p22">
            <a:extLst>
              <a:ext uri="{FF2B5EF4-FFF2-40B4-BE49-F238E27FC236}">
                <a16:creationId xmlns:a16="http://schemas.microsoft.com/office/drawing/2014/main" id="{9361DC20-412A-AA2A-8963-0F38003BF87E}"/>
              </a:ext>
            </a:extLst>
          </p:cNvPr>
          <p:cNvSpPr txBox="1"/>
          <p:nvPr/>
        </p:nvSpPr>
        <p:spPr>
          <a:xfrm>
            <a:off x="11907150" y="2632702"/>
            <a:ext cx="9104100" cy="747300"/>
          </a:xfrm>
          <a:prstGeom prst="rect">
            <a:avLst/>
          </a:prstGeom>
          <a:noFill/>
          <a:ln>
            <a:noFill/>
          </a:ln>
        </p:spPr>
        <p:txBody>
          <a:bodyPr spcFirstLastPara="1" wrap="square" lIns="91425" tIns="91425" rIns="91425" bIns="91425" anchor="t" anchorCtr="0">
            <a:noAutofit/>
          </a:bodyPr>
          <a:lstStyle/>
          <a:p>
            <a:pPr algn="ctr"/>
            <a:r>
              <a:rPr lang="en" sz="2400" b="1" dirty="0">
                <a:solidFill>
                  <a:schemeClr val="lt1"/>
                </a:solidFill>
              </a:rPr>
              <a:t>Names of poster authors, researchers, contributors (24 pt)</a:t>
            </a:r>
            <a:endParaRPr dirty="0"/>
          </a:p>
        </p:txBody>
      </p:sp>
      <p:sp>
        <p:nvSpPr>
          <p:cNvPr id="13" name="Google Shape;683;p22">
            <a:extLst>
              <a:ext uri="{FF2B5EF4-FFF2-40B4-BE49-F238E27FC236}">
                <a16:creationId xmlns:a16="http://schemas.microsoft.com/office/drawing/2014/main" id="{0AC97332-2975-E007-99E6-3D920CD43E2F}"/>
              </a:ext>
            </a:extLst>
          </p:cNvPr>
          <p:cNvSpPr/>
          <p:nvPr/>
        </p:nvSpPr>
        <p:spPr>
          <a:xfrm>
            <a:off x="824521" y="18451011"/>
            <a:ext cx="15195783" cy="12396733"/>
          </a:xfrm>
          <a:prstGeom prst="rect">
            <a:avLst/>
          </a:prstGeom>
          <a:noFill/>
          <a:ln w="38100" cap="flat" cmpd="sng">
            <a:solidFill>
              <a:schemeClr val="bg1">
                <a:lumMod val="65000"/>
              </a:schemeClr>
            </a:solidFill>
            <a:prstDash val="solid"/>
            <a:round/>
            <a:headEnd type="none" w="sm" len="sm"/>
            <a:tailEnd type="none" w="sm" len="sm"/>
          </a:ln>
        </p:spPr>
        <p:txBody>
          <a:bodyPr spcFirstLastPara="1" wrap="square" lIns="91425" tIns="91425" rIns="91425" bIns="91425" anchor="ctr" anchorCtr="0">
            <a:noAutofit/>
          </a:bodyPr>
          <a:lstStyle/>
          <a:p>
            <a:pPr algn="ctr"/>
            <a:endParaRPr/>
          </a:p>
        </p:txBody>
      </p:sp>
      <p:sp>
        <p:nvSpPr>
          <p:cNvPr id="15" name="Google Shape;685;p22">
            <a:extLst>
              <a:ext uri="{FF2B5EF4-FFF2-40B4-BE49-F238E27FC236}">
                <a16:creationId xmlns:a16="http://schemas.microsoft.com/office/drawing/2014/main" id="{7C6859A3-AB3A-11C1-E695-C0DD2F6C83B4}"/>
              </a:ext>
            </a:extLst>
          </p:cNvPr>
          <p:cNvSpPr/>
          <p:nvPr/>
        </p:nvSpPr>
        <p:spPr>
          <a:xfrm>
            <a:off x="4252592" y="17813061"/>
            <a:ext cx="8271000" cy="1275900"/>
          </a:xfrm>
          <a:prstGeom prst="rect">
            <a:avLst/>
          </a:prstGeom>
          <a:solidFill>
            <a:srgbClr val="007B81"/>
          </a:solidFill>
          <a:ln>
            <a:noFill/>
          </a:ln>
        </p:spPr>
        <p:txBody>
          <a:bodyPr spcFirstLastPara="1" wrap="square" lIns="91425" tIns="91425" rIns="91425" bIns="91425" anchor="ctr" anchorCtr="0">
            <a:noAutofit/>
          </a:bodyPr>
          <a:lstStyle/>
          <a:p>
            <a:pPr algn="ctr"/>
            <a:endParaRPr/>
          </a:p>
        </p:txBody>
      </p:sp>
      <p:sp>
        <p:nvSpPr>
          <p:cNvPr id="23" name="Google Shape;688;p22">
            <a:extLst>
              <a:ext uri="{FF2B5EF4-FFF2-40B4-BE49-F238E27FC236}">
                <a16:creationId xmlns:a16="http://schemas.microsoft.com/office/drawing/2014/main" id="{A5030741-95BC-4BE1-C041-241BA26A075E}"/>
              </a:ext>
            </a:extLst>
          </p:cNvPr>
          <p:cNvSpPr txBox="1"/>
          <p:nvPr/>
        </p:nvSpPr>
        <p:spPr>
          <a:xfrm>
            <a:off x="1483781" y="18701580"/>
            <a:ext cx="13946720" cy="4879929"/>
          </a:xfrm>
          <a:prstGeom prst="rect">
            <a:avLst/>
          </a:prstGeom>
          <a:noFill/>
          <a:ln>
            <a:noFill/>
          </a:ln>
        </p:spPr>
        <p:txBody>
          <a:bodyPr spcFirstLastPara="1" wrap="square" lIns="91425" tIns="91425" rIns="91425" bIns="91425" anchor="t" anchorCtr="0">
            <a:noAutofit/>
          </a:bodyPr>
          <a:lstStyle/>
          <a:p>
            <a:pPr>
              <a:spcBef>
                <a:spcPts val="7000"/>
              </a:spcBef>
            </a:pPr>
            <a:r>
              <a:rPr lang="en" sz="2400" dirty="0">
                <a:solidFill>
                  <a:schemeClr val="dk1"/>
                </a:solidFill>
              </a:rPr>
              <a:t>Dui faucibus in ornare quam viverra orci sagittis eu. Pretium nibh ipsum consequat nisl. Bibendum est ultricies integer quis auctor elit. Dignissim enim sit amet venenatis urna cursus eget nunc scelerisque. Duis convallis convallis tellus id interdum.</a:t>
            </a:r>
            <a:endParaRPr sz="2400" dirty="0">
              <a:solidFill>
                <a:schemeClr val="dk1"/>
              </a:solidFill>
            </a:endParaRPr>
          </a:p>
          <a:p>
            <a:endParaRPr sz="2400" dirty="0">
              <a:solidFill>
                <a:schemeClr val="dk1"/>
              </a:solidFill>
            </a:endParaRPr>
          </a:p>
          <a:p>
            <a:r>
              <a:rPr lang="en" sz="2400" dirty="0">
                <a:solidFill>
                  <a:schemeClr val="dk1"/>
                </a:solidFill>
              </a:rPr>
              <a:t>Massa ultricies mi quis hendrerit dolor magna eget est lorem. Tincidunt dui ut ornare lectus sit amet est placerat. Urna duis convallis convallis tellus id interdum velit laoreet id. </a:t>
            </a:r>
            <a:endParaRPr sz="2400" dirty="0">
              <a:solidFill>
                <a:schemeClr val="dk1"/>
              </a:solidFill>
            </a:endParaRPr>
          </a:p>
          <a:p>
            <a:endParaRPr sz="2400" dirty="0">
              <a:solidFill>
                <a:schemeClr val="dk1"/>
              </a:solidFill>
            </a:endParaRPr>
          </a:p>
          <a:p>
            <a:r>
              <a:rPr lang="en" sz="2400" dirty="0">
                <a:solidFill>
                  <a:schemeClr val="dk1"/>
                </a:solidFill>
              </a:rPr>
              <a:t>Bibendum est ultricies integer quis auctor elit. Dignissim enim sit amet venenatis urna cursus eget nunc scelerisque. (24 pt)</a:t>
            </a:r>
            <a:endParaRPr sz="2400" dirty="0">
              <a:solidFill>
                <a:schemeClr val="dk1"/>
              </a:solidFill>
            </a:endParaRPr>
          </a:p>
          <a:p>
            <a:endParaRPr sz="2800" b="1" dirty="0">
              <a:solidFill>
                <a:schemeClr val="dk1"/>
              </a:solidFill>
            </a:endParaRPr>
          </a:p>
          <a:p>
            <a:endParaRPr sz="5600" b="1" dirty="0">
              <a:solidFill>
                <a:schemeClr val="accent5"/>
              </a:solidFill>
            </a:endParaRPr>
          </a:p>
        </p:txBody>
      </p:sp>
      <p:graphicFrame>
        <p:nvGraphicFramePr>
          <p:cNvPr id="31" name="Google Shape;694;p22">
            <a:extLst>
              <a:ext uri="{FF2B5EF4-FFF2-40B4-BE49-F238E27FC236}">
                <a16:creationId xmlns:a16="http://schemas.microsoft.com/office/drawing/2014/main" id="{4388AA49-3189-D658-8B4E-E46499F09052}"/>
              </a:ext>
            </a:extLst>
          </p:cNvPr>
          <p:cNvGraphicFramePr/>
          <p:nvPr>
            <p:extLst>
              <p:ext uri="{D42A27DB-BD31-4B8C-83A1-F6EECF244321}">
                <p14:modId xmlns:p14="http://schemas.microsoft.com/office/powerpoint/2010/main" val="566951093"/>
              </p:ext>
            </p:extLst>
          </p:nvPr>
        </p:nvGraphicFramePr>
        <p:xfrm>
          <a:off x="1629634" y="23633492"/>
          <a:ext cx="13315090" cy="5550825"/>
        </p:xfrm>
        <a:graphic>
          <a:graphicData uri="http://schemas.openxmlformats.org/drawingml/2006/table">
            <a:tbl>
              <a:tblPr firstRow="1" bandRow="1">
                <a:tableStyleId>{912C8C85-51F0-491E-9774-3900AFEF0FD7}</a:tableStyleId>
              </a:tblPr>
              <a:tblGrid>
                <a:gridCol w="2663018">
                  <a:extLst>
                    <a:ext uri="{9D8B030D-6E8A-4147-A177-3AD203B41FA5}">
                      <a16:colId xmlns:a16="http://schemas.microsoft.com/office/drawing/2014/main" val="20000"/>
                    </a:ext>
                  </a:extLst>
                </a:gridCol>
                <a:gridCol w="2663018">
                  <a:extLst>
                    <a:ext uri="{9D8B030D-6E8A-4147-A177-3AD203B41FA5}">
                      <a16:colId xmlns:a16="http://schemas.microsoft.com/office/drawing/2014/main" val="20001"/>
                    </a:ext>
                  </a:extLst>
                </a:gridCol>
                <a:gridCol w="2663018">
                  <a:extLst>
                    <a:ext uri="{9D8B030D-6E8A-4147-A177-3AD203B41FA5}">
                      <a16:colId xmlns:a16="http://schemas.microsoft.com/office/drawing/2014/main" val="20002"/>
                    </a:ext>
                  </a:extLst>
                </a:gridCol>
                <a:gridCol w="2663018">
                  <a:extLst>
                    <a:ext uri="{9D8B030D-6E8A-4147-A177-3AD203B41FA5}">
                      <a16:colId xmlns:a16="http://schemas.microsoft.com/office/drawing/2014/main" val="20003"/>
                    </a:ext>
                  </a:extLst>
                </a:gridCol>
                <a:gridCol w="2663018">
                  <a:extLst>
                    <a:ext uri="{9D8B030D-6E8A-4147-A177-3AD203B41FA5}">
                      <a16:colId xmlns:a16="http://schemas.microsoft.com/office/drawing/2014/main" val="20004"/>
                    </a:ext>
                  </a:extLst>
                </a:gridCol>
              </a:tblGrid>
              <a:tr h="1110165">
                <a:tc>
                  <a:txBody>
                    <a:bodyPr/>
                    <a:lstStyle/>
                    <a:p>
                      <a:pPr marL="0" lvl="0" indent="0" algn="ctr" rtl="0">
                        <a:spcBef>
                          <a:spcPts val="0"/>
                        </a:spcBef>
                        <a:spcAft>
                          <a:spcPts val="0"/>
                        </a:spcAft>
                        <a:buNone/>
                      </a:pPr>
                      <a:r>
                        <a:rPr lang="en" sz="2000" b="1" dirty="0">
                          <a:solidFill>
                            <a:schemeClr val="tx1"/>
                          </a:solidFill>
                        </a:rPr>
                        <a:t>Column Title</a:t>
                      </a:r>
                      <a:endParaRPr sz="2000" b="1" dirty="0">
                        <a:solidFill>
                          <a:schemeClr val="tx1"/>
                        </a:solidFill>
                      </a:endParaRPr>
                    </a:p>
                  </a:txBody>
                  <a:tcPr marL="91425" marR="91425" marT="91425" marB="91425" anchor="ctr"/>
                </a:tc>
                <a:tc>
                  <a:txBody>
                    <a:bodyPr/>
                    <a:lstStyle/>
                    <a:p>
                      <a:pPr marL="0" lvl="0" indent="0" algn="ctr" rtl="0">
                        <a:spcBef>
                          <a:spcPts val="0"/>
                        </a:spcBef>
                        <a:spcAft>
                          <a:spcPts val="0"/>
                        </a:spcAft>
                        <a:buNone/>
                      </a:pPr>
                      <a:r>
                        <a:rPr lang="en-US" sz="2000" b="1" dirty="0">
                          <a:solidFill>
                            <a:schemeClr val="tx1"/>
                          </a:solidFill>
                        </a:rPr>
                        <a:t>Column Title</a:t>
                      </a:r>
                    </a:p>
                  </a:txBody>
                  <a:tcPr marL="91425" marR="91425" marT="91425" marB="91425" anchor="ctr"/>
                </a:tc>
                <a:tc>
                  <a:txBody>
                    <a:bodyPr/>
                    <a:lstStyle/>
                    <a:p>
                      <a:pPr marL="0" lvl="0" indent="0" algn="ctr" rtl="0">
                        <a:spcBef>
                          <a:spcPts val="0"/>
                        </a:spcBef>
                        <a:spcAft>
                          <a:spcPts val="0"/>
                        </a:spcAft>
                        <a:buNone/>
                      </a:pPr>
                      <a:r>
                        <a:rPr lang="en-US" sz="2000" b="1" dirty="0">
                          <a:solidFill>
                            <a:schemeClr val="tx1"/>
                          </a:solidFill>
                        </a:rPr>
                        <a:t>Column Title</a:t>
                      </a:r>
                    </a:p>
                  </a:txBody>
                  <a:tcPr marL="91425" marR="91425" marT="91425" marB="91425" anchor="ctr"/>
                </a:tc>
                <a:tc>
                  <a:txBody>
                    <a:bodyPr/>
                    <a:lstStyle/>
                    <a:p>
                      <a:pPr marL="0" lvl="0" indent="0" algn="ctr" rtl="0">
                        <a:spcBef>
                          <a:spcPts val="0"/>
                        </a:spcBef>
                        <a:spcAft>
                          <a:spcPts val="0"/>
                        </a:spcAft>
                        <a:buNone/>
                      </a:pPr>
                      <a:r>
                        <a:rPr lang="en-US" sz="2000" b="1" dirty="0">
                          <a:solidFill>
                            <a:schemeClr val="tx1"/>
                          </a:solidFill>
                        </a:rPr>
                        <a:t>Column Title</a:t>
                      </a:r>
                    </a:p>
                  </a:txBody>
                  <a:tcPr marL="91425" marR="91425" marT="91425" marB="91425" anchor="ctr"/>
                </a:tc>
                <a:tc>
                  <a:txBody>
                    <a:bodyPr/>
                    <a:lstStyle/>
                    <a:p>
                      <a:pPr marL="0" lvl="0" indent="0" algn="ctr" rtl="0">
                        <a:spcBef>
                          <a:spcPts val="0"/>
                        </a:spcBef>
                        <a:spcAft>
                          <a:spcPts val="0"/>
                        </a:spcAft>
                        <a:buNone/>
                      </a:pPr>
                      <a:r>
                        <a:rPr lang="en-US" sz="2000" b="1" dirty="0">
                          <a:solidFill>
                            <a:schemeClr val="tx1"/>
                          </a:solidFill>
                        </a:rPr>
                        <a:t>Column Title</a:t>
                      </a:r>
                    </a:p>
                  </a:txBody>
                  <a:tcPr marL="91425" marR="91425" marT="91425" marB="91425" anchor="ctr"/>
                </a:tc>
                <a:extLst>
                  <a:ext uri="{0D108BD9-81ED-4DB2-BD59-A6C34878D82A}">
                    <a16:rowId xmlns:a16="http://schemas.microsoft.com/office/drawing/2014/main" val="10000"/>
                  </a:ext>
                </a:extLst>
              </a:tr>
              <a:tr h="1110165">
                <a:tc>
                  <a:txBody>
                    <a:bodyPr/>
                    <a:lstStyle/>
                    <a:p>
                      <a:pPr marL="0" lvl="0" indent="0" algn="ctr" rtl="0">
                        <a:spcBef>
                          <a:spcPts val="0"/>
                        </a:spcBef>
                        <a:spcAft>
                          <a:spcPts val="0"/>
                        </a:spcAft>
                        <a:buNone/>
                      </a:pPr>
                      <a:r>
                        <a:rPr lang="en" sz="2000" dirty="0"/>
                        <a:t>358</a:t>
                      </a:r>
                      <a:endParaRPr sz="2000" dirty="0"/>
                    </a:p>
                  </a:txBody>
                  <a:tcPr marL="91425" marR="91425" marT="91425" marB="91425" anchor="ctr"/>
                </a:tc>
                <a:tc>
                  <a:txBody>
                    <a:bodyPr/>
                    <a:lstStyle/>
                    <a:p>
                      <a:pPr marL="0" lvl="0" indent="0" algn="ctr" rtl="0">
                        <a:spcBef>
                          <a:spcPts val="0"/>
                        </a:spcBef>
                        <a:spcAft>
                          <a:spcPts val="0"/>
                        </a:spcAft>
                        <a:buNone/>
                      </a:pPr>
                      <a:r>
                        <a:rPr lang="en" sz="2000" dirty="0"/>
                        <a:t>234</a:t>
                      </a:r>
                      <a:endParaRPr sz="2000" dirty="0"/>
                    </a:p>
                  </a:txBody>
                  <a:tcPr marL="91425" marR="91425" marT="91425" marB="91425" anchor="ctr"/>
                </a:tc>
                <a:tc>
                  <a:txBody>
                    <a:bodyPr/>
                    <a:lstStyle/>
                    <a:p>
                      <a:pPr marL="0" lvl="0" indent="0" algn="ctr" rtl="0">
                        <a:spcBef>
                          <a:spcPts val="0"/>
                        </a:spcBef>
                        <a:spcAft>
                          <a:spcPts val="0"/>
                        </a:spcAft>
                        <a:buNone/>
                      </a:pPr>
                      <a:r>
                        <a:rPr lang="en" sz="2000" dirty="0"/>
                        <a:t>8</a:t>
                      </a:r>
                      <a:endParaRPr sz="2000" dirty="0"/>
                    </a:p>
                  </a:txBody>
                  <a:tcPr marL="91425" marR="91425" marT="91425" marB="91425" anchor="ctr"/>
                </a:tc>
                <a:tc>
                  <a:txBody>
                    <a:bodyPr/>
                    <a:lstStyle/>
                    <a:p>
                      <a:pPr marL="0" lvl="0" indent="0" algn="ctr" rtl="0">
                        <a:spcBef>
                          <a:spcPts val="0"/>
                        </a:spcBef>
                        <a:spcAft>
                          <a:spcPts val="0"/>
                        </a:spcAft>
                        <a:buNone/>
                      </a:pPr>
                      <a:r>
                        <a:rPr lang="en" sz="2000" dirty="0"/>
                        <a:t>6</a:t>
                      </a:r>
                      <a:endParaRPr sz="2000" dirty="0"/>
                    </a:p>
                  </a:txBody>
                  <a:tcPr marL="91425" marR="91425" marT="91425" marB="91425" anchor="ctr"/>
                </a:tc>
                <a:tc>
                  <a:txBody>
                    <a:bodyPr/>
                    <a:lstStyle/>
                    <a:p>
                      <a:pPr marL="0" lvl="0" indent="0" algn="ctr" rtl="0">
                        <a:spcBef>
                          <a:spcPts val="0"/>
                        </a:spcBef>
                        <a:spcAft>
                          <a:spcPts val="0"/>
                        </a:spcAft>
                        <a:buNone/>
                      </a:pPr>
                      <a:r>
                        <a:rPr lang="en" sz="2000" dirty="0"/>
                        <a:t>845</a:t>
                      </a:r>
                      <a:endParaRPr sz="2000" dirty="0"/>
                    </a:p>
                  </a:txBody>
                  <a:tcPr marL="91425" marR="91425" marT="91425" marB="91425" anchor="ctr"/>
                </a:tc>
                <a:extLst>
                  <a:ext uri="{0D108BD9-81ED-4DB2-BD59-A6C34878D82A}">
                    <a16:rowId xmlns:a16="http://schemas.microsoft.com/office/drawing/2014/main" val="10001"/>
                  </a:ext>
                </a:extLst>
              </a:tr>
              <a:tr h="1110165">
                <a:tc>
                  <a:txBody>
                    <a:bodyPr/>
                    <a:lstStyle/>
                    <a:p>
                      <a:pPr marL="0" lvl="0" indent="0" algn="ctr" rtl="0">
                        <a:spcBef>
                          <a:spcPts val="0"/>
                        </a:spcBef>
                        <a:spcAft>
                          <a:spcPts val="0"/>
                        </a:spcAft>
                        <a:buNone/>
                      </a:pPr>
                      <a:r>
                        <a:rPr lang="en" sz="2000" dirty="0"/>
                        <a:t>23</a:t>
                      </a:r>
                      <a:endParaRPr sz="2000" dirty="0"/>
                    </a:p>
                  </a:txBody>
                  <a:tcPr marL="91425" marR="91425" marT="91425" marB="91425" anchor="ctr"/>
                </a:tc>
                <a:tc>
                  <a:txBody>
                    <a:bodyPr/>
                    <a:lstStyle/>
                    <a:p>
                      <a:pPr marL="0" lvl="0" indent="0" algn="ctr" rtl="0">
                        <a:spcBef>
                          <a:spcPts val="0"/>
                        </a:spcBef>
                        <a:spcAft>
                          <a:spcPts val="0"/>
                        </a:spcAft>
                        <a:buNone/>
                      </a:pPr>
                      <a:r>
                        <a:rPr lang="en" sz="2000" dirty="0"/>
                        <a:t>3</a:t>
                      </a:r>
                      <a:endParaRPr sz="2000" dirty="0"/>
                    </a:p>
                  </a:txBody>
                  <a:tcPr marL="91425" marR="91425" marT="91425" marB="91425" anchor="ctr"/>
                </a:tc>
                <a:tc>
                  <a:txBody>
                    <a:bodyPr/>
                    <a:lstStyle/>
                    <a:p>
                      <a:pPr marL="0" lvl="0" indent="0" algn="ctr" rtl="0">
                        <a:spcBef>
                          <a:spcPts val="0"/>
                        </a:spcBef>
                        <a:spcAft>
                          <a:spcPts val="0"/>
                        </a:spcAft>
                        <a:buNone/>
                      </a:pPr>
                      <a:r>
                        <a:rPr lang="en" sz="2000" dirty="0"/>
                        <a:t>68</a:t>
                      </a:r>
                      <a:endParaRPr sz="2000" dirty="0"/>
                    </a:p>
                  </a:txBody>
                  <a:tcPr marL="91425" marR="91425" marT="91425" marB="91425" anchor="ctr"/>
                </a:tc>
                <a:tc>
                  <a:txBody>
                    <a:bodyPr/>
                    <a:lstStyle/>
                    <a:p>
                      <a:pPr marL="0" lvl="0" indent="0" algn="ctr" rtl="0">
                        <a:spcBef>
                          <a:spcPts val="0"/>
                        </a:spcBef>
                        <a:spcAft>
                          <a:spcPts val="0"/>
                        </a:spcAft>
                        <a:buNone/>
                      </a:pPr>
                      <a:r>
                        <a:rPr lang="en" sz="2000" dirty="0"/>
                        <a:t>8</a:t>
                      </a:r>
                      <a:endParaRPr sz="2000" dirty="0"/>
                    </a:p>
                  </a:txBody>
                  <a:tcPr marL="91425" marR="91425" marT="91425" marB="91425" anchor="ctr"/>
                </a:tc>
                <a:tc>
                  <a:txBody>
                    <a:bodyPr/>
                    <a:lstStyle/>
                    <a:p>
                      <a:pPr marL="0" lvl="0" indent="0" algn="ctr" rtl="0">
                        <a:spcBef>
                          <a:spcPts val="0"/>
                        </a:spcBef>
                        <a:spcAft>
                          <a:spcPts val="0"/>
                        </a:spcAft>
                        <a:buNone/>
                      </a:pPr>
                      <a:r>
                        <a:rPr lang="en" sz="2000" dirty="0"/>
                        <a:t>24</a:t>
                      </a:r>
                      <a:endParaRPr sz="2000" dirty="0"/>
                    </a:p>
                  </a:txBody>
                  <a:tcPr marL="91425" marR="91425" marT="91425" marB="91425" anchor="ctr"/>
                </a:tc>
                <a:extLst>
                  <a:ext uri="{0D108BD9-81ED-4DB2-BD59-A6C34878D82A}">
                    <a16:rowId xmlns:a16="http://schemas.microsoft.com/office/drawing/2014/main" val="10002"/>
                  </a:ext>
                </a:extLst>
              </a:tr>
              <a:tr h="1110165">
                <a:tc>
                  <a:txBody>
                    <a:bodyPr/>
                    <a:lstStyle/>
                    <a:p>
                      <a:pPr marL="0" lvl="0" indent="0" algn="ctr" rtl="0">
                        <a:spcBef>
                          <a:spcPts val="0"/>
                        </a:spcBef>
                        <a:spcAft>
                          <a:spcPts val="0"/>
                        </a:spcAft>
                        <a:buNone/>
                      </a:pPr>
                      <a:r>
                        <a:rPr lang="en" sz="2000"/>
                        <a:t>5</a:t>
                      </a:r>
                      <a:endParaRPr sz="2000"/>
                    </a:p>
                  </a:txBody>
                  <a:tcPr marL="91425" marR="91425" marT="91425" marB="91425" anchor="ctr"/>
                </a:tc>
                <a:tc>
                  <a:txBody>
                    <a:bodyPr/>
                    <a:lstStyle/>
                    <a:p>
                      <a:pPr marL="0" lvl="0" indent="0" algn="ctr" rtl="0">
                        <a:spcBef>
                          <a:spcPts val="0"/>
                        </a:spcBef>
                        <a:spcAft>
                          <a:spcPts val="0"/>
                        </a:spcAft>
                        <a:buNone/>
                      </a:pPr>
                      <a:r>
                        <a:rPr lang="en" sz="2000" dirty="0"/>
                        <a:t>555</a:t>
                      </a:r>
                      <a:endParaRPr sz="2000" dirty="0"/>
                    </a:p>
                  </a:txBody>
                  <a:tcPr marL="91425" marR="91425" marT="91425" marB="91425" anchor="ctr"/>
                </a:tc>
                <a:tc>
                  <a:txBody>
                    <a:bodyPr/>
                    <a:lstStyle/>
                    <a:p>
                      <a:pPr marL="0" lvl="0" indent="0" algn="ctr" rtl="0">
                        <a:spcBef>
                          <a:spcPts val="0"/>
                        </a:spcBef>
                        <a:spcAft>
                          <a:spcPts val="0"/>
                        </a:spcAft>
                        <a:buNone/>
                      </a:pPr>
                      <a:r>
                        <a:rPr lang="en" sz="2000"/>
                        <a:t>5</a:t>
                      </a:r>
                      <a:endParaRPr sz="2000"/>
                    </a:p>
                  </a:txBody>
                  <a:tcPr marL="91425" marR="91425" marT="91425" marB="91425" anchor="ctr"/>
                </a:tc>
                <a:tc>
                  <a:txBody>
                    <a:bodyPr/>
                    <a:lstStyle/>
                    <a:p>
                      <a:pPr marL="0" lvl="0" indent="0" algn="ctr" rtl="0">
                        <a:spcBef>
                          <a:spcPts val="0"/>
                        </a:spcBef>
                        <a:spcAft>
                          <a:spcPts val="0"/>
                        </a:spcAft>
                        <a:buNone/>
                      </a:pPr>
                      <a:r>
                        <a:rPr lang="en" sz="2000" dirty="0"/>
                        <a:t>84</a:t>
                      </a:r>
                      <a:endParaRPr sz="2000" dirty="0"/>
                    </a:p>
                  </a:txBody>
                  <a:tcPr marL="91425" marR="91425" marT="91425" marB="91425" anchor="ctr"/>
                </a:tc>
                <a:tc>
                  <a:txBody>
                    <a:bodyPr/>
                    <a:lstStyle/>
                    <a:p>
                      <a:pPr marL="0" lvl="0" indent="0" algn="ctr" rtl="0">
                        <a:spcBef>
                          <a:spcPts val="0"/>
                        </a:spcBef>
                        <a:spcAft>
                          <a:spcPts val="0"/>
                        </a:spcAft>
                        <a:buNone/>
                      </a:pPr>
                      <a:r>
                        <a:rPr lang="en" sz="2000" dirty="0"/>
                        <a:t>6</a:t>
                      </a:r>
                      <a:endParaRPr sz="2000" dirty="0"/>
                    </a:p>
                  </a:txBody>
                  <a:tcPr marL="91425" marR="91425" marT="91425" marB="91425" anchor="ctr"/>
                </a:tc>
                <a:extLst>
                  <a:ext uri="{0D108BD9-81ED-4DB2-BD59-A6C34878D82A}">
                    <a16:rowId xmlns:a16="http://schemas.microsoft.com/office/drawing/2014/main" val="10003"/>
                  </a:ext>
                </a:extLst>
              </a:tr>
              <a:tr h="1110165">
                <a:tc>
                  <a:txBody>
                    <a:bodyPr/>
                    <a:lstStyle/>
                    <a:p>
                      <a:pPr marL="0" lvl="0" indent="0" algn="ctr" rtl="0">
                        <a:spcBef>
                          <a:spcPts val="0"/>
                        </a:spcBef>
                        <a:spcAft>
                          <a:spcPts val="0"/>
                        </a:spcAft>
                        <a:buNone/>
                      </a:pPr>
                      <a:r>
                        <a:rPr lang="en" sz="2000" dirty="0"/>
                        <a:t>456</a:t>
                      </a:r>
                      <a:endParaRPr sz="2000" dirty="0"/>
                    </a:p>
                  </a:txBody>
                  <a:tcPr marL="91425" marR="91425" marT="91425" marB="91425" anchor="ctr"/>
                </a:tc>
                <a:tc>
                  <a:txBody>
                    <a:bodyPr/>
                    <a:lstStyle/>
                    <a:p>
                      <a:pPr marL="0" lvl="0" indent="0" algn="ctr" rtl="0">
                        <a:spcBef>
                          <a:spcPts val="0"/>
                        </a:spcBef>
                        <a:spcAft>
                          <a:spcPts val="0"/>
                        </a:spcAft>
                        <a:buNone/>
                      </a:pPr>
                      <a:r>
                        <a:rPr lang="en" sz="2000" dirty="0"/>
                        <a:t>568</a:t>
                      </a:r>
                      <a:endParaRPr sz="2000" dirty="0"/>
                    </a:p>
                  </a:txBody>
                  <a:tcPr marL="91425" marR="91425" marT="91425" marB="91425" anchor="ctr"/>
                </a:tc>
                <a:tc>
                  <a:txBody>
                    <a:bodyPr/>
                    <a:lstStyle/>
                    <a:p>
                      <a:pPr marL="0" lvl="0" indent="0" algn="ctr" rtl="0">
                        <a:spcBef>
                          <a:spcPts val="0"/>
                        </a:spcBef>
                        <a:spcAft>
                          <a:spcPts val="0"/>
                        </a:spcAft>
                        <a:buNone/>
                      </a:pPr>
                      <a:r>
                        <a:rPr lang="en" sz="2000" dirty="0"/>
                        <a:t>345</a:t>
                      </a:r>
                      <a:endParaRPr sz="2000" dirty="0"/>
                    </a:p>
                  </a:txBody>
                  <a:tcPr marL="91425" marR="91425" marT="91425" marB="91425" anchor="ctr"/>
                </a:tc>
                <a:tc>
                  <a:txBody>
                    <a:bodyPr/>
                    <a:lstStyle/>
                    <a:p>
                      <a:pPr marL="0" lvl="0" indent="0" algn="ctr" rtl="0">
                        <a:spcBef>
                          <a:spcPts val="0"/>
                        </a:spcBef>
                        <a:spcAft>
                          <a:spcPts val="0"/>
                        </a:spcAft>
                        <a:buNone/>
                      </a:pPr>
                      <a:r>
                        <a:rPr lang="en" sz="2000" dirty="0"/>
                        <a:t>67867</a:t>
                      </a:r>
                      <a:endParaRPr sz="2000" dirty="0"/>
                    </a:p>
                  </a:txBody>
                  <a:tcPr marL="91425" marR="91425" marT="91425" marB="91425" anchor="ctr"/>
                </a:tc>
                <a:tc>
                  <a:txBody>
                    <a:bodyPr/>
                    <a:lstStyle/>
                    <a:p>
                      <a:pPr marL="0" lvl="0" indent="0" algn="ctr" rtl="0">
                        <a:spcBef>
                          <a:spcPts val="0"/>
                        </a:spcBef>
                        <a:spcAft>
                          <a:spcPts val="0"/>
                        </a:spcAft>
                        <a:buNone/>
                      </a:pPr>
                      <a:r>
                        <a:rPr lang="en" sz="2000" dirty="0"/>
                        <a:t>234234</a:t>
                      </a:r>
                      <a:endParaRPr sz="2000" dirty="0"/>
                    </a:p>
                  </a:txBody>
                  <a:tcPr marL="91425" marR="91425" marT="91425" marB="91425" anchor="ctr"/>
                </a:tc>
                <a:extLst>
                  <a:ext uri="{0D108BD9-81ED-4DB2-BD59-A6C34878D82A}">
                    <a16:rowId xmlns:a16="http://schemas.microsoft.com/office/drawing/2014/main" val="10004"/>
                  </a:ext>
                </a:extLst>
              </a:tr>
            </a:tbl>
          </a:graphicData>
        </a:graphic>
      </p:graphicFrame>
      <p:sp>
        <p:nvSpPr>
          <p:cNvPr id="33" name="Google Shape;696;p22">
            <a:extLst>
              <a:ext uri="{FF2B5EF4-FFF2-40B4-BE49-F238E27FC236}">
                <a16:creationId xmlns:a16="http://schemas.microsoft.com/office/drawing/2014/main" id="{DA41138D-3E0C-C83A-DB5A-60713419454E}"/>
              </a:ext>
            </a:extLst>
          </p:cNvPr>
          <p:cNvSpPr txBox="1"/>
          <p:nvPr/>
        </p:nvSpPr>
        <p:spPr>
          <a:xfrm>
            <a:off x="1632964" y="29569004"/>
            <a:ext cx="9104100" cy="595299"/>
          </a:xfrm>
          <a:prstGeom prst="rect">
            <a:avLst/>
          </a:prstGeom>
          <a:noFill/>
          <a:ln>
            <a:noFill/>
          </a:ln>
        </p:spPr>
        <p:txBody>
          <a:bodyPr spcFirstLastPara="1" wrap="square" lIns="91425" tIns="91425" rIns="91425" bIns="91425" anchor="t" anchorCtr="0">
            <a:noAutofit/>
          </a:bodyPr>
          <a:lstStyle/>
          <a:p>
            <a:r>
              <a:rPr lang="en" sz="1800" dirty="0"/>
              <a:t>Table 1: A description of the table above (18 pt)</a:t>
            </a:r>
            <a:endParaRPr sz="1800" dirty="0"/>
          </a:p>
        </p:txBody>
      </p:sp>
      <p:sp>
        <p:nvSpPr>
          <p:cNvPr id="4" name="Google Shape;678;p22">
            <a:extLst>
              <a:ext uri="{FF2B5EF4-FFF2-40B4-BE49-F238E27FC236}">
                <a16:creationId xmlns:a16="http://schemas.microsoft.com/office/drawing/2014/main" id="{39C0A11C-17DD-B146-3AE9-7D233146A54E}"/>
              </a:ext>
            </a:extLst>
          </p:cNvPr>
          <p:cNvSpPr/>
          <p:nvPr/>
        </p:nvSpPr>
        <p:spPr>
          <a:xfrm>
            <a:off x="16860808" y="29887414"/>
            <a:ext cx="15301712" cy="13400156"/>
          </a:xfrm>
          <a:prstGeom prst="rect">
            <a:avLst/>
          </a:prstGeom>
          <a:noFill/>
          <a:ln w="38100" cap="flat" cmpd="sng">
            <a:solidFill>
              <a:schemeClr val="bg1">
                <a:lumMod val="65000"/>
              </a:schemeClr>
            </a:solidFill>
            <a:prstDash val="solid"/>
            <a:round/>
            <a:headEnd type="none" w="sm" len="sm"/>
            <a:tailEnd type="none" w="sm" len="sm"/>
          </a:ln>
        </p:spPr>
        <p:txBody>
          <a:bodyPr spcFirstLastPara="1" wrap="square" lIns="91425" tIns="91425" rIns="91425" bIns="91425" anchor="ctr" anchorCtr="0">
            <a:noAutofit/>
          </a:bodyPr>
          <a:lstStyle/>
          <a:p>
            <a:pPr algn="ctr"/>
            <a:endParaRPr/>
          </a:p>
        </p:txBody>
      </p:sp>
      <p:sp>
        <p:nvSpPr>
          <p:cNvPr id="5" name="Google Shape;685;p22">
            <a:extLst>
              <a:ext uri="{FF2B5EF4-FFF2-40B4-BE49-F238E27FC236}">
                <a16:creationId xmlns:a16="http://schemas.microsoft.com/office/drawing/2014/main" id="{9B624C68-71E2-B499-843E-C32BA5CB5DBA}"/>
              </a:ext>
            </a:extLst>
          </p:cNvPr>
          <p:cNvSpPr/>
          <p:nvPr/>
        </p:nvSpPr>
        <p:spPr>
          <a:xfrm>
            <a:off x="19964669" y="29228703"/>
            <a:ext cx="9093989" cy="1275900"/>
          </a:xfrm>
          <a:prstGeom prst="rect">
            <a:avLst/>
          </a:prstGeom>
          <a:solidFill>
            <a:srgbClr val="007B81"/>
          </a:solidFill>
          <a:ln>
            <a:noFill/>
          </a:ln>
        </p:spPr>
        <p:txBody>
          <a:bodyPr spcFirstLastPara="1" wrap="square" lIns="91425" tIns="91425" rIns="91425" bIns="91425" anchor="ctr" anchorCtr="0">
            <a:noAutofit/>
          </a:bodyPr>
          <a:lstStyle/>
          <a:p>
            <a:pPr algn="ctr"/>
            <a:endParaRPr dirty="0"/>
          </a:p>
        </p:txBody>
      </p:sp>
      <p:sp>
        <p:nvSpPr>
          <p:cNvPr id="25" name="Google Shape;690;p22">
            <a:extLst>
              <a:ext uri="{FF2B5EF4-FFF2-40B4-BE49-F238E27FC236}">
                <a16:creationId xmlns:a16="http://schemas.microsoft.com/office/drawing/2014/main" id="{DB47D842-2EC8-3025-907D-16EAB22341D0}"/>
              </a:ext>
            </a:extLst>
          </p:cNvPr>
          <p:cNvSpPr txBox="1"/>
          <p:nvPr/>
        </p:nvSpPr>
        <p:spPr>
          <a:xfrm>
            <a:off x="17487899" y="30164303"/>
            <a:ext cx="14201776" cy="12652234"/>
          </a:xfrm>
          <a:prstGeom prst="rect">
            <a:avLst/>
          </a:prstGeom>
          <a:noFill/>
          <a:ln>
            <a:noFill/>
          </a:ln>
        </p:spPr>
        <p:txBody>
          <a:bodyPr spcFirstLastPara="1" wrap="square" lIns="91425" tIns="91425" rIns="91425" bIns="91425" anchor="t" anchorCtr="0">
            <a:noAutofit/>
          </a:bodyPr>
          <a:lstStyle/>
          <a:p>
            <a:pPr>
              <a:spcBef>
                <a:spcPts val="7000"/>
              </a:spcBef>
            </a:pPr>
            <a:r>
              <a:rPr lang="en" sz="2400" dirty="0">
                <a:solidFill>
                  <a:schemeClr val="dk1"/>
                </a:solidFill>
              </a:rPr>
              <a:t>Bibendum est ultricies integer quis auctor elit. Dignissim enim sit amet venenatis urna cursus eget nunc scelerisque. (24 pt)</a:t>
            </a:r>
            <a:endParaRPr sz="2400" dirty="0">
              <a:solidFill>
                <a:schemeClr val="dk1"/>
              </a:solidFill>
            </a:endParaRPr>
          </a:p>
          <a:p>
            <a:endParaRPr sz="2400" dirty="0">
              <a:solidFill>
                <a:schemeClr val="dk1"/>
              </a:solidFill>
            </a:endParaRPr>
          </a:p>
          <a:p>
            <a:endParaRPr sz="2400" dirty="0">
              <a:solidFill>
                <a:schemeClr val="dk1"/>
              </a:solidFill>
            </a:endParaRPr>
          </a:p>
          <a:p>
            <a:endParaRPr sz="2400" dirty="0">
              <a:solidFill>
                <a:schemeClr val="dk1"/>
              </a:solidFill>
            </a:endParaRPr>
          </a:p>
          <a:p>
            <a:endParaRPr sz="2400" dirty="0">
              <a:solidFill>
                <a:schemeClr val="dk1"/>
              </a:solidFill>
            </a:endParaRPr>
          </a:p>
          <a:p>
            <a:endParaRPr sz="2400" dirty="0">
              <a:solidFill>
                <a:schemeClr val="dk1"/>
              </a:solidFill>
            </a:endParaRPr>
          </a:p>
          <a:p>
            <a:endParaRPr sz="2400" dirty="0">
              <a:solidFill>
                <a:schemeClr val="dk1"/>
              </a:solidFill>
            </a:endParaRPr>
          </a:p>
          <a:p>
            <a:endParaRPr sz="2400" dirty="0">
              <a:solidFill>
                <a:schemeClr val="dk1"/>
              </a:solidFill>
            </a:endParaRPr>
          </a:p>
          <a:p>
            <a:endParaRPr sz="2400" dirty="0">
              <a:solidFill>
                <a:schemeClr val="dk1"/>
              </a:solidFill>
            </a:endParaRPr>
          </a:p>
          <a:p>
            <a:endParaRPr sz="2400" dirty="0">
              <a:solidFill>
                <a:schemeClr val="dk1"/>
              </a:solidFill>
            </a:endParaRPr>
          </a:p>
          <a:p>
            <a:endParaRPr sz="2400" dirty="0">
              <a:solidFill>
                <a:schemeClr val="dk1"/>
              </a:solidFill>
            </a:endParaRPr>
          </a:p>
          <a:p>
            <a:endParaRPr sz="2400" dirty="0">
              <a:solidFill>
                <a:schemeClr val="dk1"/>
              </a:solidFill>
            </a:endParaRPr>
          </a:p>
          <a:p>
            <a:endParaRPr sz="2400" dirty="0">
              <a:solidFill>
                <a:schemeClr val="dk1"/>
              </a:solidFill>
            </a:endParaRPr>
          </a:p>
          <a:p>
            <a:endParaRPr sz="2400" dirty="0">
              <a:solidFill>
                <a:schemeClr val="dk1"/>
              </a:solidFill>
            </a:endParaRPr>
          </a:p>
          <a:p>
            <a:endParaRPr sz="2400" dirty="0">
              <a:solidFill>
                <a:schemeClr val="dk1"/>
              </a:solidFill>
            </a:endParaRPr>
          </a:p>
          <a:p>
            <a:endParaRPr sz="2400" dirty="0">
              <a:solidFill>
                <a:schemeClr val="dk1"/>
              </a:solidFill>
            </a:endParaRPr>
          </a:p>
          <a:p>
            <a:endParaRPr sz="2400" dirty="0">
              <a:solidFill>
                <a:schemeClr val="dk1"/>
              </a:solidFill>
            </a:endParaRPr>
          </a:p>
          <a:p>
            <a:endParaRPr sz="2400" dirty="0">
              <a:solidFill>
                <a:schemeClr val="dk1"/>
              </a:solidFill>
            </a:endParaRPr>
          </a:p>
          <a:p>
            <a:endParaRPr sz="2400" dirty="0">
              <a:solidFill>
                <a:schemeClr val="dk1"/>
              </a:solidFill>
            </a:endParaRPr>
          </a:p>
          <a:p>
            <a:endParaRPr sz="2400" dirty="0">
              <a:solidFill>
                <a:schemeClr val="dk1"/>
              </a:solidFill>
            </a:endParaRPr>
          </a:p>
          <a:p>
            <a:endParaRPr sz="2400" dirty="0">
              <a:solidFill>
                <a:schemeClr val="dk1"/>
              </a:solidFill>
            </a:endParaRPr>
          </a:p>
          <a:p>
            <a:endParaRPr sz="2400" dirty="0">
              <a:solidFill>
                <a:schemeClr val="dk1"/>
              </a:solidFill>
            </a:endParaRPr>
          </a:p>
          <a:p>
            <a:endParaRPr sz="2400" dirty="0">
              <a:solidFill>
                <a:schemeClr val="dk1"/>
              </a:solidFill>
            </a:endParaRPr>
          </a:p>
          <a:p>
            <a:endParaRPr sz="2400" dirty="0">
              <a:solidFill>
                <a:schemeClr val="dk1"/>
              </a:solidFill>
            </a:endParaRPr>
          </a:p>
          <a:p>
            <a:endParaRPr sz="2400" dirty="0">
              <a:solidFill>
                <a:schemeClr val="dk1"/>
              </a:solidFill>
            </a:endParaRPr>
          </a:p>
          <a:p>
            <a:endParaRPr sz="2400" dirty="0">
              <a:solidFill>
                <a:schemeClr val="dk1"/>
              </a:solidFill>
            </a:endParaRPr>
          </a:p>
          <a:p>
            <a:r>
              <a:rPr lang="en" sz="2400" dirty="0">
                <a:solidFill>
                  <a:schemeClr val="dk1"/>
                </a:solidFill>
              </a:rPr>
              <a:t>Lorem ipsum dolor sit amet, consectetur adipiscing elit, sed do eiusmod tempor incididunt ut labore et dolore magna aliqua. Ullamcorper a lacus vestibulum sed arcu non odio euismod lacinia. </a:t>
            </a:r>
            <a:endParaRPr sz="2400" dirty="0">
              <a:solidFill>
                <a:schemeClr val="dk1"/>
              </a:solidFill>
            </a:endParaRPr>
          </a:p>
          <a:p>
            <a:endParaRPr sz="2400" dirty="0">
              <a:solidFill>
                <a:schemeClr val="dk1"/>
              </a:solidFill>
            </a:endParaRPr>
          </a:p>
          <a:p>
            <a:r>
              <a:rPr lang="en" sz="2400" dirty="0">
                <a:solidFill>
                  <a:schemeClr val="dk1"/>
                </a:solidFill>
              </a:rPr>
              <a:t>Massa ultricies mi quis hendrerit dolor magna eget est lorem. Tincidunt dui ut ornare lectus sit amet est placerat. (24 pt)</a:t>
            </a:r>
            <a:endParaRPr sz="2400" dirty="0">
              <a:solidFill>
                <a:schemeClr val="dk1"/>
              </a:solidFill>
            </a:endParaRPr>
          </a:p>
        </p:txBody>
      </p:sp>
      <p:sp>
        <p:nvSpPr>
          <p:cNvPr id="34" name="Google Shape;697;p22">
            <a:extLst>
              <a:ext uri="{FF2B5EF4-FFF2-40B4-BE49-F238E27FC236}">
                <a16:creationId xmlns:a16="http://schemas.microsoft.com/office/drawing/2014/main" id="{6ED18C63-DA5A-F54D-546A-D6B9FB8358B7}"/>
              </a:ext>
            </a:extLst>
          </p:cNvPr>
          <p:cNvSpPr txBox="1"/>
          <p:nvPr/>
        </p:nvSpPr>
        <p:spPr>
          <a:xfrm>
            <a:off x="17481777" y="40089740"/>
            <a:ext cx="12173146" cy="497020"/>
          </a:xfrm>
          <a:prstGeom prst="rect">
            <a:avLst/>
          </a:prstGeom>
          <a:noFill/>
          <a:ln>
            <a:noFill/>
          </a:ln>
        </p:spPr>
        <p:txBody>
          <a:bodyPr spcFirstLastPara="1" wrap="square" lIns="91425" tIns="91425" rIns="91425" bIns="91425" anchor="t" anchorCtr="0">
            <a:noAutofit/>
          </a:bodyPr>
          <a:lstStyle/>
          <a:p>
            <a:r>
              <a:rPr lang="en" sz="1800" dirty="0"/>
              <a:t>Chart 1: A description of the chart above (18 pt)</a:t>
            </a:r>
            <a:endParaRPr sz="1800" dirty="0"/>
          </a:p>
        </p:txBody>
      </p:sp>
      <p:graphicFrame>
        <p:nvGraphicFramePr>
          <p:cNvPr id="41" name="Chart 40">
            <a:extLst>
              <a:ext uri="{FF2B5EF4-FFF2-40B4-BE49-F238E27FC236}">
                <a16:creationId xmlns:a16="http://schemas.microsoft.com/office/drawing/2014/main" id="{0C197C8F-FEF2-06F6-97C3-137D650911B1}"/>
              </a:ext>
            </a:extLst>
          </p:cNvPr>
          <p:cNvGraphicFramePr/>
          <p:nvPr>
            <p:extLst>
              <p:ext uri="{D42A27DB-BD31-4B8C-83A1-F6EECF244321}">
                <p14:modId xmlns:p14="http://schemas.microsoft.com/office/powerpoint/2010/main" val="4044801710"/>
              </p:ext>
            </p:extLst>
          </p:nvPr>
        </p:nvGraphicFramePr>
        <p:xfrm>
          <a:off x="17487899" y="32271163"/>
          <a:ext cx="14201776" cy="7603221"/>
        </p:xfrm>
        <a:graphic>
          <a:graphicData uri="http://schemas.openxmlformats.org/drawingml/2006/chart">
            <c:chart xmlns:c="http://schemas.openxmlformats.org/drawingml/2006/chart" xmlns:r="http://schemas.openxmlformats.org/officeDocument/2006/relationships" r:id="rId3"/>
          </a:graphicData>
        </a:graphic>
      </p:graphicFrame>
      <p:sp>
        <p:nvSpPr>
          <p:cNvPr id="17" name="Google Shape;676;p22">
            <a:extLst>
              <a:ext uri="{FF2B5EF4-FFF2-40B4-BE49-F238E27FC236}">
                <a16:creationId xmlns:a16="http://schemas.microsoft.com/office/drawing/2014/main" id="{16900851-18C8-211A-CB83-552E17807A4F}"/>
              </a:ext>
            </a:extLst>
          </p:cNvPr>
          <p:cNvSpPr/>
          <p:nvPr/>
        </p:nvSpPr>
        <p:spPr>
          <a:xfrm>
            <a:off x="802681" y="5162087"/>
            <a:ext cx="15217810" cy="11962806"/>
          </a:xfrm>
          <a:prstGeom prst="rect">
            <a:avLst/>
          </a:prstGeom>
          <a:noFill/>
          <a:ln w="38100" cap="flat" cmpd="sng">
            <a:solidFill>
              <a:schemeClr val="bg1">
                <a:lumMod val="65000"/>
              </a:schemeClr>
            </a:solidFill>
            <a:prstDash val="solid"/>
            <a:round/>
            <a:headEnd type="none" w="sm" len="sm"/>
            <a:tailEnd type="none" w="sm" len="sm"/>
          </a:ln>
        </p:spPr>
        <p:txBody>
          <a:bodyPr spcFirstLastPara="1" wrap="square" lIns="91425" tIns="91425" rIns="91425" bIns="91425" anchor="ctr" anchorCtr="0">
            <a:noAutofit/>
          </a:bodyPr>
          <a:lstStyle/>
          <a:p>
            <a:pPr algn="ctr"/>
            <a:endParaRPr/>
          </a:p>
        </p:txBody>
      </p:sp>
      <p:sp>
        <p:nvSpPr>
          <p:cNvPr id="19" name="Google Shape;685;p22">
            <a:extLst>
              <a:ext uri="{FF2B5EF4-FFF2-40B4-BE49-F238E27FC236}">
                <a16:creationId xmlns:a16="http://schemas.microsoft.com/office/drawing/2014/main" id="{21760EA5-B48E-40AD-41CA-0E0292B538F5}"/>
              </a:ext>
            </a:extLst>
          </p:cNvPr>
          <p:cNvSpPr/>
          <p:nvPr/>
        </p:nvSpPr>
        <p:spPr>
          <a:xfrm>
            <a:off x="4151679" y="4567379"/>
            <a:ext cx="8271000" cy="1275900"/>
          </a:xfrm>
          <a:prstGeom prst="rect">
            <a:avLst/>
          </a:prstGeom>
          <a:solidFill>
            <a:srgbClr val="007B81"/>
          </a:solidFill>
          <a:ln>
            <a:noFill/>
          </a:ln>
        </p:spPr>
        <p:txBody>
          <a:bodyPr spcFirstLastPara="1" wrap="square" lIns="91425" tIns="91425" rIns="91425" bIns="91425" anchor="ctr" anchorCtr="0">
            <a:noAutofit/>
          </a:bodyPr>
          <a:lstStyle/>
          <a:p>
            <a:pPr algn="ctr"/>
            <a:endParaRPr/>
          </a:p>
        </p:txBody>
      </p:sp>
      <p:sp>
        <p:nvSpPr>
          <p:cNvPr id="22" name="Google Shape;687;p22">
            <a:extLst>
              <a:ext uri="{FF2B5EF4-FFF2-40B4-BE49-F238E27FC236}">
                <a16:creationId xmlns:a16="http://schemas.microsoft.com/office/drawing/2014/main" id="{E1452B35-07CA-A6AC-20E9-04243C11A9BC}"/>
              </a:ext>
            </a:extLst>
          </p:cNvPr>
          <p:cNvSpPr txBox="1"/>
          <p:nvPr/>
        </p:nvSpPr>
        <p:spPr>
          <a:xfrm>
            <a:off x="1551481" y="5476726"/>
            <a:ext cx="13879019" cy="5397374"/>
          </a:xfrm>
          <a:prstGeom prst="rect">
            <a:avLst/>
          </a:prstGeom>
          <a:noFill/>
          <a:ln>
            <a:noFill/>
          </a:ln>
        </p:spPr>
        <p:txBody>
          <a:bodyPr spcFirstLastPara="1" wrap="square" lIns="91425" tIns="91425" rIns="91425" bIns="91425" anchor="t" anchorCtr="0">
            <a:noAutofit/>
          </a:bodyPr>
          <a:lstStyle/>
          <a:p>
            <a:pPr>
              <a:spcBef>
                <a:spcPts val="7000"/>
              </a:spcBef>
            </a:pPr>
            <a:r>
              <a:rPr lang="en-CA" sz="2400" dirty="0">
                <a:solidFill>
                  <a:schemeClr val="dk1"/>
                </a:solidFill>
                <a:latin typeface="+mn-lt"/>
              </a:rPr>
              <a:t>Lorem ipsum dolor sit amet, </a:t>
            </a:r>
            <a:r>
              <a:rPr lang="en-CA" sz="2400" dirty="0" err="1">
                <a:solidFill>
                  <a:schemeClr val="dk1"/>
                </a:solidFill>
                <a:latin typeface="+mn-lt"/>
              </a:rPr>
              <a:t>consectetur</a:t>
            </a:r>
            <a:r>
              <a:rPr lang="en-CA" sz="2400" dirty="0">
                <a:solidFill>
                  <a:schemeClr val="dk1"/>
                </a:solidFill>
                <a:latin typeface="+mn-lt"/>
              </a:rPr>
              <a:t> </a:t>
            </a:r>
            <a:r>
              <a:rPr lang="en-CA" sz="2400" dirty="0" err="1">
                <a:solidFill>
                  <a:schemeClr val="dk1"/>
                </a:solidFill>
                <a:latin typeface="+mn-lt"/>
              </a:rPr>
              <a:t>adipiscing</a:t>
            </a:r>
            <a:r>
              <a:rPr lang="en-CA" sz="2400" dirty="0">
                <a:solidFill>
                  <a:schemeClr val="dk1"/>
                </a:solidFill>
                <a:latin typeface="+mn-lt"/>
              </a:rPr>
              <a:t> </a:t>
            </a:r>
            <a:r>
              <a:rPr lang="en-CA" sz="2400" dirty="0" err="1">
                <a:solidFill>
                  <a:schemeClr val="dk1"/>
                </a:solidFill>
                <a:latin typeface="+mn-lt"/>
              </a:rPr>
              <a:t>elit</a:t>
            </a:r>
            <a:r>
              <a:rPr lang="en-CA" sz="2400" dirty="0">
                <a:solidFill>
                  <a:schemeClr val="dk1"/>
                </a:solidFill>
                <a:latin typeface="+mn-lt"/>
              </a:rPr>
              <a:t>, sed do </a:t>
            </a:r>
            <a:r>
              <a:rPr lang="en-CA" sz="2400" dirty="0" err="1">
                <a:solidFill>
                  <a:schemeClr val="dk1"/>
                </a:solidFill>
                <a:latin typeface="+mn-lt"/>
              </a:rPr>
              <a:t>eiusmod</a:t>
            </a:r>
            <a:r>
              <a:rPr lang="en-CA" sz="2400" dirty="0">
                <a:solidFill>
                  <a:schemeClr val="dk1"/>
                </a:solidFill>
                <a:latin typeface="+mn-lt"/>
              </a:rPr>
              <a:t> </a:t>
            </a:r>
            <a:r>
              <a:rPr lang="en-CA" sz="2400" dirty="0" err="1">
                <a:solidFill>
                  <a:schemeClr val="dk1"/>
                </a:solidFill>
                <a:latin typeface="+mn-lt"/>
              </a:rPr>
              <a:t>tempor</a:t>
            </a:r>
            <a:r>
              <a:rPr lang="en-CA" sz="2400" dirty="0">
                <a:solidFill>
                  <a:schemeClr val="dk1"/>
                </a:solidFill>
                <a:latin typeface="+mn-lt"/>
              </a:rPr>
              <a:t> </a:t>
            </a:r>
            <a:r>
              <a:rPr lang="en-CA" sz="2400" dirty="0" err="1">
                <a:solidFill>
                  <a:schemeClr val="dk1"/>
                </a:solidFill>
                <a:latin typeface="+mn-lt"/>
              </a:rPr>
              <a:t>incididunt</a:t>
            </a:r>
            <a:r>
              <a:rPr lang="en-CA" sz="2400" dirty="0">
                <a:solidFill>
                  <a:schemeClr val="dk1"/>
                </a:solidFill>
                <a:latin typeface="+mn-lt"/>
              </a:rPr>
              <a:t> ut labore et dolore magna </a:t>
            </a:r>
            <a:r>
              <a:rPr lang="en-CA" sz="2400" dirty="0" err="1">
                <a:solidFill>
                  <a:schemeClr val="dk1"/>
                </a:solidFill>
                <a:latin typeface="+mn-lt"/>
              </a:rPr>
              <a:t>aliqua</a:t>
            </a:r>
            <a:r>
              <a:rPr lang="en-CA" sz="2400" dirty="0">
                <a:solidFill>
                  <a:schemeClr val="dk1"/>
                </a:solidFill>
                <a:latin typeface="+mn-lt"/>
              </a:rPr>
              <a:t>. </a:t>
            </a:r>
            <a:r>
              <a:rPr lang="en-CA" sz="2400" dirty="0" err="1">
                <a:solidFill>
                  <a:schemeClr val="dk1"/>
                </a:solidFill>
                <a:latin typeface="+mn-lt"/>
              </a:rPr>
              <a:t>Ullamcorper</a:t>
            </a:r>
            <a:r>
              <a:rPr lang="en-CA" sz="2400" dirty="0">
                <a:solidFill>
                  <a:schemeClr val="dk1"/>
                </a:solidFill>
                <a:latin typeface="+mn-lt"/>
              </a:rPr>
              <a:t> a </a:t>
            </a:r>
            <a:r>
              <a:rPr lang="en-CA" sz="2400" dirty="0" err="1">
                <a:solidFill>
                  <a:schemeClr val="dk1"/>
                </a:solidFill>
                <a:latin typeface="+mn-lt"/>
              </a:rPr>
              <a:t>lacus</a:t>
            </a:r>
            <a:r>
              <a:rPr lang="en-CA" sz="2400" dirty="0">
                <a:solidFill>
                  <a:schemeClr val="dk1"/>
                </a:solidFill>
                <a:latin typeface="+mn-lt"/>
              </a:rPr>
              <a:t> vestibulum sed </a:t>
            </a:r>
            <a:r>
              <a:rPr lang="en-CA" sz="2400" dirty="0" err="1">
                <a:solidFill>
                  <a:schemeClr val="dk1"/>
                </a:solidFill>
                <a:latin typeface="+mn-lt"/>
              </a:rPr>
              <a:t>arcu</a:t>
            </a:r>
            <a:r>
              <a:rPr lang="en-CA" sz="2400" dirty="0">
                <a:solidFill>
                  <a:schemeClr val="dk1"/>
                </a:solidFill>
                <a:latin typeface="+mn-lt"/>
              </a:rPr>
              <a:t> non </a:t>
            </a:r>
            <a:r>
              <a:rPr lang="en-CA" sz="2400" dirty="0" err="1">
                <a:solidFill>
                  <a:schemeClr val="dk1"/>
                </a:solidFill>
                <a:latin typeface="+mn-lt"/>
              </a:rPr>
              <a:t>odio</a:t>
            </a:r>
            <a:r>
              <a:rPr lang="en-CA" sz="2400" dirty="0">
                <a:solidFill>
                  <a:schemeClr val="dk1"/>
                </a:solidFill>
                <a:latin typeface="+mn-lt"/>
              </a:rPr>
              <a:t> </a:t>
            </a:r>
            <a:r>
              <a:rPr lang="en-CA" sz="2400" dirty="0" err="1">
                <a:solidFill>
                  <a:schemeClr val="dk1"/>
                </a:solidFill>
                <a:latin typeface="+mn-lt"/>
              </a:rPr>
              <a:t>euismod</a:t>
            </a:r>
            <a:r>
              <a:rPr lang="en-CA" sz="2400" dirty="0">
                <a:solidFill>
                  <a:schemeClr val="dk1"/>
                </a:solidFill>
                <a:latin typeface="+mn-lt"/>
              </a:rPr>
              <a:t> lacinia. </a:t>
            </a:r>
          </a:p>
          <a:p>
            <a:pPr marL="2743200"/>
            <a:endParaRPr sz="2400" dirty="0">
              <a:solidFill>
                <a:schemeClr val="dk1"/>
              </a:solidFill>
              <a:latin typeface="+mn-lt"/>
            </a:endParaRPr>
          </a:p>
          <a:p>
            <a:r>
              <a:rPr lang="en" sz="2400" dirty="0">
                <a:solidFill>
                  <a:schemeClr val="dk1"/>
                </a:solidFill>
                <a:latin typeface="+mn-lt"/>
              </a:rPr>
              <a:t>Massa ultricies mi quis hendrerit dolor magna eget est lorem. Tincidunt dui ut ornare lectus sit amet est placerat. Urna duis convallis convallis tellus id interdum velit laoreet id. </a:t>
            </a:r>
            <a:endParaRPr sz="2400" dirty="0">
              <a:solidFill>
                <a:schemeClr val="dk1"/>
              </a:solidFill>
              <a:latin typeface="+mn-lt"/>
            </a:endParaRPr>
          </a:p>
          <a:p>
            <a:pPr marL="3657600"/>
            <a:endParaRPr sz="2400" dirty="0">
              <a:solidFill>
                <a:schemeClr val="dk1"/>
              </a:solidFill>
              <a:latin typeface="+mn-lt"/>
            </a:endParaRPr>
          </a:p>
          <a:p>
            <a:r>
              <a:rPr lang="en" sz="2400" dirty="0">
                <a:solidFill>
                  <a:schemeClr val="dk1"/>
                </a:solidFill>
                <a:latin typeface="+mn-lt"/>
              </a:rPr>
              <a:t>Justo donec enim diam vulputate ut pharetra sit amet. Eget nunc scelerisque viverra mauris in. Nascetur ridiculus mus mauris vitae. Aliquam sem fringilla ut morbi. (24 pt)</a:t>
            </a:r>
            <a:endParaRPr sz="2400" b="1" dirty="0">
              <a:solidFill>
                <a:schemeClr val="dk1"/>
              </a:solidFill>
              <a:latin typeface="+mn-lt"/>
            </a:endParaRPr>
          </a:p>
          <a:p>
            <a:endParaRPr sz="5600" b="1" dirty="0">
              <a:solidFill>
                <a:schemeClr val="accent5"/>
              </a:solidFill>
            </a:endParaRPr>
          </a:p>
        </p:txBody>
      </p:sp>
      <p:sp>
        <p:nvSpPr>
          <p:cNvPr id="35" name="Google Shape;726;p22">
            <a:extLst>
              <a:ext uri="{FF2B5EF4-FFF2-40B4-BE49-F238E27FC236}">
                <a16:creationId xmlns:a16="http://schemas.microsoft.com/office/drawing/2014/main" id="{F9F6B8BB-10C9-0CAA-42B2-0C3182B1BE63}"/>
              </a:ext>
            </a:extLst>
          </p:cNvPr>
          <p:cNvSpPr txBox="1"/>
          <p:nvPr/>
        </p:nvSpPr>
        <p:spPr>
          <a:xfrm>
            <a:off x="1805056" y="15738709"/>
            <a:ext cx="9104100" cy="510900"/>
          </a:xfrm>
          <a:prstGeom prst="rect">
            <a:avLst/>
          </a:prstGeom>
          <a:noFill/>
          <a:ln>
            <a:noFill/>
          </a:ln>
        </p:spPr>
        <p:txBody>
          <a:bodyPr spcFirstLastPara="1" wrap="square" lIns="91425" tIns="91425" rIns="91425" bIns="91425" anchor="t" anchorCtr="0">
            <a:noAutofit/>
          </a:bodyPr>
          <a:lstStyle/>
          <a:p>
            <a:r>
              <a:rPr lang="en" sz="1800" dirty="0"/>
              <a:t>A description of the hierarchy above. (18 pt)</a:t>
            </a:r>
            <a:endParaRPr sz="1800" dirty="0"/>
          </a:p>
        </p:txBody>
      </p:sp>
      <p:graphicFrame>
        <p:nvGraphicFramePr>
          <p:cNvPr id="42" name="Diagram 41">
            <a:extLst>
              <a:ext uri="{FF2B5EF4-FFF2-40B4-BE49-F238E27FC236}">
                <a16:creationId xmlns:a16="http://schemas.microsoft.com/office/drawing/2014/main" id="{7243F837-3D02-7D0D-6DD2-C0A2A13722E5}"/>
              </a:ext>
            </a:extLst>
          </p:cNvPr>
          <p:cNvGraphicFramePr/>
          <p:nvPr>
            <p:extLst>
              <p:ext uri="{D42A27DB-BD31-4B8C-83A1-F6EECF244321}">
                <p14:modId xmlns:p14="http://schemas.microsoft.com/office/powerpoint/2010/main" val="576527438"/>
              </p:ext>
            </p:extLst>
          </p:nvPr>
        </p:nvGraphicFramePr>
        <p:xfrm>
          <a:off x="1805055" y="10076434"/>
          <a:ext cx="13139669" cy="550286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2" name="Google Shape;677;p22">
            <a:extLst>
              <a:ext uri="{FF2B5EF4-FFF2-40B4-BE49-F238E27FC236}">
                <a16:creationId xmlns:a16="http://schemas.microsoft.com/office/drawing/2014/main" id="{DCC0D892-4A55-6E94-368F-1257AA72712E}"/>
              </a:ext>
            </a:extLst>
          </p:cNvPr>
          <p:cNvSpPr/>
          <p:nvPr/>
        </p:nvSpPr>
        <p:spPr>
          <a:xfrm>
            <a:off x="755880" y="32226200"/>
            <a:ext cx="15264424" cy="11061369"/>
          </a:xfrm>
          <a:prstGeom prst="rect">
            <a:avLst/>
          </a:prstGeom>
          <a:noFill/>
          <a:ln w="38100" cap="flat" cmpd="sng">
            <a:solidFill>
              <a:schemeClr val="bg1">
                <a:lumMod val="65000"/>
              </a:schemeClr>
            </a:solidFill>
            <a:prstDash val="solid"/>
            <a:round/>
            <a:headEnd type="none" w="sm" len="sm"/>
            <a:tailEnd type="none" w="sm" len="sm"/>
          </a:ln>
        </p:spPr>
        <p:txBody>
          <a:bodyPr spcFirstLastPara="1" wrap="square" lIns="91425" tIns="91425" rIns="91425" bIns="91425" anchor="ctr" anchorCtr="0">
            <a:noAutofit/>
          </a:bodyPr>
          <a:lstStyle/>
          <a:p>
            <a:pPr algn="ctr"/>
            <a:endParaRPr/>
          </a:p>
        </p:txBody>
      </p:sp>
      <p:sp>
        <p:nvSpPr>
          <p:cNvPr id="3" name="Google Shape;685;p22">
            <a:extLst>
              <a:ext uri="{FF2B5EF4-FFF2-40B4-BE49-F238E27FC236}">
                <a16:creationId xmlns:a16="http://schemas.microsoft.com/office/drawing/2014/main" id="{124F1193-681D-7494-DA31-EF2808EA4390}"/>
              </a:ext>
            </a:extLst>
          </p:cNvPr>
          <p:cNvSpPr/>
          <p:nvPr/>
        </p:nvSpPr>
        <p:spPr>
          <a:xfrm>
            <a:off x="4239389" y="31588250"/>
            <a:ext cx="8271000" cy="1275900"/>
          </a:xfrm>
          <a:prstGeom prst="rect">
            <a:avLst/>
          </a:prstGeom>
          <a:solidFill>
            <a:srgbClr val="007B81"/>
          </a:solidFill>
          <a:ln>
            <a:noFill/>
          </a:ln>
        </p:spPr>
        <p:txBody>
          <a:bodyPr spcFirstLastPara="1" wrap="square" lIns="91425" tIns="91425" rIns="91425" bIns="91425" anchor="ctr" anchorCtr="0">
            <a:noAutofit/>
          </a:bodyPr>
          <a:lstStyle/>
          <a:p>
            <a:pPr algn="ctr"/>
            <a:endParaRPr/>
          </a:p>
        </p:txBody>
      </p:sp>
      <p:sp>
        <p:nvSpPr>
          <p:cNvPr id="32" name="Google Shape;695;p22">
            <a:extLst>
              <a:ext uri="{FF2B5EF4-FFF2-40B4-BE49-F238E27FC236}">
                <a16:creationId xmlns:a16="http://schemas.microsoft.com/office/drawing/2014/main" id="{92C9C213-58A9-2E8E-A99A-886665531B17}"/>
              </a:ext>
            </a:extLst>
          </p:cNvPr>
          <p:cNvSpPr txBox="1"/>
          <p:nvPr/>
        </p:nvSpPr>
        <p:spPr>
          <a:xfrm>
            <a:off x="1503549" y="32336478"/>
            <a:ext cx="13926951" cy="6332066"/>
          </a:xfrm>
          <a:prstGeom prst="rect">
            <a:avLst/>
          </a:prstGeom>
          <a:noFill/>
          <a:ln>
            <a:noFill/>
          </a:ln>
        </p:spPr>
        <p:txBody>
          <a:bodyPr spcFirstLastPara="1" wrap="square" lIns="91425" tIns="91425" rIns="91425" bIns="91425" anchor="t" anchorCtr="0">
            <a:noAutofit/>
          </a:bodyPr>
          <a:lstStyle/>
          <a:p>
            <a:pPr>
              <a:spcBef>
                <a:spcPts val="7000"/>
              </a:spcBef>
            </a:pPr>
            <a:r>
              <a:rPr lang="en" sz="2400" dirty="0">
                <a:solidFill>
                  <a:schemeClr val="dk1"/>
                </a:solidFill>
              </a:rPr>
              <a:t>Lorem ipsum dolor sit amet, consectetur adipiscing elit, sed do eiusmod tempor incididunt ut labore et dolore magna aliqua. Ullamcorper a lacus vestibulum sed arcu non odio euismod lacinia. </a:t>
            </a:r>
            <a:endParaRPr sz="2400" dirty="0">
              <a:solidFill>
                <a:schemeClr val="dk1"/>
              </a:solidFill>
            </a:endParaRPr>
          </a:p>
          <a:p>
            <a:endParaRPr sz="2400" dirty="0">
              <a:solidFill>
                <a:schemeClr val="dk1"/>
              </a:solidFill>
            </a:endParaRPr>
          </a:p>
          <a:p>
            <a:r>
              <a:rPr lang="en" sz="2400" dirty="0">
                <a:solidFill>
                  <a:schemeClr val="dk1"/>
                </a:solidFill>
              </a:rPr>
              <a:t>Massa ultricies mi quis hendrerit dolor magna eget est lorem. Tincidunt dui ut ornare lectus sit amet est placerat. Urna duis convallis convallis tellus id interdum velit laoreet id. (24 pt) </a:t>
            </a:r>
            <a:endParaRPr sz="3000" dirty="0">
              <a:solidFill>
                <a:schemeClr val="dk1"/>
              </a:solidFill>
            </a:endParaRPr>
          </a:p>
          <a:p>
            <a:pPr>
              <a:spcBef>
                <a:spcPts val="4000"/>
              </a:spcBef>
            </a:pPr>
            <a:r>
              <a:rPr lang="en" sz="3200" b="1" dirty="0">
                <a:solidFill>
                  <a:srgbClr val="007B81"/>
                </a:solidFill>
              </a:rPr>
              <a:t>Sub Heading (32 pt)</a:t>
            </a:r>
            <a:endParaRPr sz="3600" b="1" dirty="0">
              <a:solidFill>
                <a:srgbClr val="007B81"/>
              </a:solidFill>
            </a:endParaRPr>
          </a:p>
          <a:p>
            <a:pPr>
              <a:spcBef>
                <a:spcPts val="1400"/>
              </a:spcBef>
            </a:pPr>
            <a:r>
              <a:rPr lang="en" sz="2400" dirty="0">
                <a:solidFill>
                  <a:schemeClr val="dk1"/>
                </a:solidFill>
              </a:rPr>
              <a:t>Bibendum est ultricies integer quis auctor elit. Dignissim enim sit amet venenatis urna cursus eget nunc scelerisque. </a:t>
            </a:r>
            <a:endParaRPr sz="2400" dirty="0">
              <a:solidFill>
                <a:schemeClr val="dk1"/>
              </a:solidFill>
            </a:endParaRPr>
          </a:p>
          <a:p>
            <a:endParaRPr sz="2400" dirty="0">
              <a:solidFill>
                <a:schemeClr val="dk1"/>
              </a:solidFill>
            </a:endParaRPr>
          </a:p>
          <a:p>
            <a:r>
              <a:rPr lang="en" sz="2400" dirty="0">
                <a:solidFill>
                  <a:schemeClr val="dk1"/>
                </a:solidFill>
              </a:rPr>
              <a:t>Justo donec enim diam vulputate ut pharetra sit amet. Eget nunc scelerisque viverra mauris in. (24 pt) </a:t>
            </a:r>
            <a:endParaRPr sz="5600" b="1" dirty="0">
              <a:solidFill>
                <a:schemeClr val="accent5"/>
              </a:solidFill>
            </a:endParaRPr>
          </a:p>
        </p:txBody>
      </p:sp>
      <p:sp>
        <p:nvSpPr>
          <p:cNvPr id="38" name="Google Shape;732;p22">
            <a:extLst>
              <a:ext uri="{FF2B5EF4-FFF2-40B4-BE49-F238E27FC236}">
                <a16:creationId xmlns:a16="http://schemas.microsoft.com/office/drawing/2014/main" id="{7FF893C3-5737-9679-E730-F25DDF5D8CAD}"/>
              </a:ext>
            </a:extLst>
          </p:cNvPr>
          <p:cNvSpPr txBox="1"/>
          <p:nvPr/>
        </p:nvSpPr>
        <p:spPr>
          <a:xfrm>
            <a:off x="3263477" y="38436439"/>
            <a:ext cx="10578600" cy="615600"/>
          </a:xfrm>
          <a:prstGeom prst="rect">
            <a:avLst/>
          </a:prstGeom>
          <a:noFill/>
          <a:ln>
            <a:noFill/>
          </a:ln>
        </p:spPr>
        <p:txBody>
          <a:bodyPr spcFirstLastPara="1" wrap="square" lIns="91425" tIns="91425" rIns="91425" bIns="91425" anchor="t" anchorCtr="0">
            <a:noAutofit/>
          </a:bodyPr>
          <a:lstStyle/>
          <a:p>
            <a:r>
              <a:rPr lang="en" sz="2400" dirty="0">
                <a:solidFill>
                  <a:schemeClr val="dk1"/>
                </a:solidFill>
              </a:rPr>
              <a:t>Tincidunt dui ut ornare lectus sit amet est placerat. </a:t>
            </a:r>
            <a:endParaRPr dirty="0"/>
          </a:p>
        </p:txBody>
      </p:sp>
      <p:sp>
        <p:nvSpPr>
          <p:cNvPr id="39" name="Google Shape;733;p22">
            <a:extLst>
              <a:ext uri="{FF2B5EF4-FFF2-40B4-BE49-F238E27FC236}">
                <a16:creationId xmlns:a16="http://schemas.microsoft.com/office/drawing/2014/main" id="{EFFC33C2-766D-5A5B-A2EA-918505AA9AAD}"/>
              </a:ext>
            </a:extLst>
          </p:cNvPr>
          <p:cNvSpPr txBox="1"/>
          <p:nvPr/>
        </p:nvSpPr>
        <p:spPr>
          <a:xfrm>
            <a:off x="3263477" y="39645790"/>
            <a:ext cx="9474000" cy="615600"/>
          </a:xfrm>
          <a:prstGeom prst="rect">
            <a:avLst/>
          </a:prstGeom>
          <a:noFill/>
          <a:ln>
            <a:noFill/>
          </a:ln>
        </p:spPr>
        <p:txBody>
          <a:bodyPr spcFirstLastPara="1" wrap="square" lIns="91425" tIns="91425" rIns="91425" bIns="91425" anchor="t" anchorCtr="0">
            <a:noAutofit/>
          </a:bodyPr>
          <a:lstStyle/>
          <a:p>
            <a:r>
              <a:rPr lang="en" sz="2400" dirty="0">
                <a:solidFill>
                  <a:schemeClr val="dk1"/>
                </a:solidFill>
              </a:rPr>
              <a:t>Urna duis convallis convallis tellus id interdum velit laoreet id. </a:t>
            </a:r>
            <a:endParaRPr sz="2400" dirty="0">
              <a:solidFill>
                <a:schemeClr val="dk1"/>
              </a:solidFill>
            </a:endParaRPr>
          </a:p>
          <a:p>
            <a:endParaRPr dirty="0"/>
          </a:p>
        </p:txBody>
      </p:sp>
      <p:sp>
        <p:nvSpPr>
          <p:cNvPr id="40" name="Google Shape;734;p22">
            <a:extLst>
              <a:ext uri="{FF2B5EF4-FFF2-40B4-BE49-F238E27FC236}">
                <a16:creationId xmlns:a16="http://schemas.microsoft.com/office/drawing/2014/main" id="{8AC71134-5022-4FB8-7894-D89538CAD0C2}"/>
              </a:ext>
            </a:extLst>
          </p:cNvPr>
          <p:cNvSpPr txBox="1"/>
          <p:nvPr/>
        </p:nvSpPr>
        <p:spPr>
          <a:xfrm>
            <a:off x="3263852" y="40852153"/>
            <a:ext cx="7735500" cy="615600"/>
          </a:xfrm>
          <a:prstGeom prst="rect">
            <a:avLst/>
          </a:prstGeom>
          <a:noFill/>
          <a:ln>
            <a:noFill/>
          </a:ln>
        </p:spPr>
        <p:txBody>
          <a:bodyPr spcFirstLastPara="1" wrap="square" lIns="91425" tIns="91425" rIns="91425" bIns="91425" anchor="t" anchorCtr="0">
            <a:noAutofit/>
          </a:bodyPr>
          <a:lstStyle/>
          <a:p>
            <a:r>
              <a:rPr lang="en" sz="2400" dirty="0">
                <a:solidFill>
                  <a:schemeClr val="dk1"/>
                </a:solidFill>
              </a:rPr>
              <a:t>Aliquam sem fringilla ut morbi.</a:t>
            </a:r>
            <a:endParaRPr dirty="0"/>
          </a:p>
        </p:txBody>
      </p:sp>
      <p:pic>
        <p:nvPicPr>
          <p:cNvPr id="43" name="Graphic 42" descr="Number 1">
            <a:extLst>
              <a:ext uri="{FF2B5EF4-FFF2-40B4-BE49-F238E27FC236}">
                <a16:creationId xmlns:a16="http://schemas.microsoft.com/office/drawing/2014/main" id="{34E99090-39E6-76CB-23BE-AAE3B0D233C5}"/>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2104177" y="38287039"/>
            <a:ext cx="914400" cy="914400"/>
          </a:xfrm>
          <a:prstGeom prst="rect">
            <a:avLst/>
          </a:prstGeom>
        </p:spPr>
      </p:pic>
      <p:pic>
        <p:nvPicPr>
          <p:cNvPr id="44" name="Graphic 43" descr="Number 2">
            <a:extLst>
              <a:ext uri="{FF2B5EF4-FFF2-40B4-BE49-F238E27FC236}">
                <a16:creationId xmlns:a16="http://schemas.microsoft.com/office/drawing/2014/main" id="{E963976A-C40C-B008-0824-A8655C6461BE}"/>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2104177" y="39496390"/>
            <a:ext cx="914400" cy="914400"/>
          </a:xfrm>
          <a:prstGeom prst="rect">
            <a:avLst/>
          </a:prstGeom>
        </p:spPr>
      </p:pic>
      <p:pic>
        <p:nvPicPr>
          <p:cNvPr id="45" name="Graphic 44" descr="Number 3">
            <a:extLst>
              <a:ext uri="{FF2B5EF4-FFF2-40B4-BE49-F238E27FC236}">
                <a16:creationId xmlns:a16="http://schemas.microsoft.com/office/drawing/2014/main" id="{E2398DE8-27C0-F7BF-2106-F9FD691D733E}"/>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2104177" y="40702753"/>
            <a:ext cx="914400" cy="914400"/>
          </a:xfrm>
          <a:prstGeom prst="rect">
            <a:avLst/>
          </a:prstGeom>
        </p:spPr>
      </p:pic>
      <p:sp>
        <p:nvSpPr>
          <p:cNvPr id="7" name="Google Shape;681;p22">
            <a:extLst>
              <a:ext uri="{FF2B5EF4-FFF2-40B4-BE49-F238E27FC236}">
                <a16:creationId xmlns:a16="http://schemas.microsoft.com/office/drawing/2014/main" id="{1BAA1414-4845-ED70-703B-CB8A16688B1F}"/>
              </a:ext>
            </a:extLst>
          </p:cNvPr>
          <p:cNvSpPr/>
          <p:nvPr/>
        </p:nvSpPr>
        <p:spPr>
          <a:xfrm>
            <a:off x="16860808" y="5176346"/>
            <a:ext cx="15254909" cy="23397580"/>
          </a:xfrm>
          <a:prstGeom prst="rect">
            <a:avLst/>
          </a:prstGeom>
          <a:noFill/>
          <a:ln w="38100" cap="flat" cmpd="sng">
            <a:solidFill>
              <a:schemeClr val="bg1">
                <a:lumMod val="65000"/>
              </a:schemeClr>
            </a:solidFill>
            <a:prstDash val="solid"/>
            <a:round/>
            <a:headEnd type="none" w="sm" len="sm"/>
            <a:tailEnd type="none" w="sm" len="sm"/>
          </a:ln>
        </p:spPr>
        <p:txBody>
          <a:bodyPr spcFirstLastPara="1" wrap="square" lIns="91425" tIns="91425" rIns="91425" bIns="91425" anchor="ctr" anchorCtr="0">
            <a:noAutofit/>
          </a:bodyPr>
          <a:lstStyle/>
          <a:p>
            <a:pPr algn="ctr"/>
            <a:endParaRPr/>
          </a:p>
        </p:txBody>
      </p:sp>
      <p:sp>
        <p:nvSpPr>
          <p:cNvPr id="12" name="Google Shape;685;p22">
            <a:extLst>
              <a:ext uri="{FF2B5EF4-FFF2-40B4-BE49-F238E27FC236}">
                <a16:creationId xmlns:a16="http://schemas.microsoft.com/office/drawing/2014/main" id="{FB48D32E-0087-5260-6B37-51F0EE37E30E}"/>
              </a:ext>
            </a:extLst>
          </p:cNvPr>
          <p:cNvSpPr/>
          <p:nvPr/>
        </p:nvSpPr>
        <p:spPr>
          <a:xfrm>
            <a:off x="20376164" y="4534785"/>
            <a:ext cx="8271000" cy="1275900"/>
          </a:xfrm>
          <a:prstGeom prst="rect">
            <a:avLst/>
          </a:prstGeom>
          <a:solidFill>
            <a:srgbClr val="007B81"/>
          </a:solidFill>
          <a:ln>
            <a:noFill/>
          </a:ln>
        </p:spPr>
        <p:txBody>
          <a:bodyPr spcFirstLastPara="1" wrap="square" lIns="91425" tIns="91425" rIns="91425" bIns="91425" anchor="ctr" anchorCtr="0">
            <a:noAutofit/>
          </a:bodyPr>
          <a:lstStyle/>
          <a:p>
            <a:pPr algn="ctr"/>
            <a:endParaRPr dirty="0"/>
          </a:p>
        </p:txBody>
      </p:sp>
      <p:sp>
        <p:nvSpPr>
          <p:cNvPr id="24" name="Google Shape;689;p22">
            <a:extLst>
              <a:ext uri="{FF2B5EF4-FFF2-40B4-BE49-F238E27FC236}">
                <a16:creationId xmlns:a16="http://schemas.microsoft.com/office/drawing/2014/main" id="{66E8861A-91F3-A9E7-1D99-BA15F335177C}"/>
              </a:ext>
            </a:extLst>
          </p:cNvPr>
          <p:cNvSpPr txBox="1"/>
          <p:nvPr/>
        </p:nvSpPr>
        <p:spPr>
          <a:xfrm>
            <a:off x="17487900" y="5476726"/>
            <a:ext cx="14201775" cy="22973949"/>
          </a:xfrm>
          <a:prstGeom prst="rect">
            <a:avLst/>
          </a:prstGeom>
          <a:noFill/>
          <a:ln>
            <a:noFill/>
          </a:ln>
        </p:spPr>
        <p:txBody>
          <a:bodyPr spcFirstLastPara="1" wrap="square" lIns="91425" tIns="91425" rIns="91425" bIns="91425" anchor="t" anchorCtr="0">
            <a:noAutofit/>
          </a:bodyPr>
          <a:lstStyle/>
          <a:p>
            <a:pPr>
              <a:spcBef>
                <a:spcPts val="7000"/>
              </a:spcBef>
            </a:pPr>
            <a:r>
              <a:rPr lang="en" sz="3200" b="1" dirty="0">
                <a:solidFill>
                  <a:srgbClr val="007B81"/>
                </a:solidFill>
              </a:rPr>
              <a:t>Sub Heading (32 pt)</a:t>
            </a:r>
            <a:endParaRPr sz="3200" b="1" dirty="0">
              <a:solidFill>
                <a:srgbClr val="007B81"/>
              </a:solidFill>
            </a:endParaRPr>
          </a:p>
          <a:p>
            <a:pPr>
              <a:spcBef>
                <a:spcPts val="1400"/>
              </a:spcBef>
            </a:pPr>
            <a:r>
              <a:rPr lang="en" sz="2400" dirty="0">
                <a:solidFill>
                  <a:schemeClr val="dk1"/>
                </a:solidFill>
              </a:rPr>
              <a:t>Dui faucibus in ornare quam viverra orci sagittis eu. Pretium nibh ipsum consequat nisl. </a:t>
            </a:r>
            <a:endParaRPr sz="2400" dirty="0">
              <a:solidFill>
                <a:schemeClr val="dk1"/>
              </a:solidFill>
            </a:endParaRPr>
          </a:p>
          <a:p>
            <a:endParaRPr sz="2400" dirty="0">
              <a:solidFill>
                <a:schemeClr val="dk1"/>
              </a:solidFill>
            </a:endParaRPr>
          </a:p>
          <a:p>
            <a:r>
              <a:rPr lang="en" sz="2400" dirty="0">
                <a:solidFill>
                  <a:schemeClr val="dk1"/>
                </a:solidFill>
              </a:rPr>
              <a:t>Bibendum est ultricies integer quis auctor elit. Dignissim enim sit amet venenatis urna cursus eget nunc scelerisque. </a:t>
            </a:r>
            <a:endParaRPr sz="2400" dirty="0">
              <a:solidFill>
                <a:schemeClr val="dk1"/>
              </a:solidFill>
            </a:endParaRPr>
          </a:p>
          <a:p>
            <a:endParaRPr sz="2400" dirty="0">
              <a:solidFill>
                <a:schemeClr val="dk1"/>
              </a:solidFill>
            </a:endParaRPr>
          </a:p>
          <a:p>
            <a:r>
              <a:rPr lang="en" sz="2400" dirty="0">
                <a:solidFill>
                  <a:schemeClr val="dk1"/>
                </a:solidFill>
              </a:rPr>
              <a:t>Duis convallis convallis tellus id interdum. (24 pt)</a:t>
            </a:r>
            <a:endParaRPr sz="2400" dirty="0">
              <a:solidFill>
                <a:schemeClr val="dk1"/>
              </a:solidFill>
            </a:endParaRPr>
          </a:p>
          <a:p>
            <a:pPr>
              <a:spcBef>
                <a:spcPts val="5000"/>
              </a:spcBef>
            </a:pPr>
            <a:r>
              <a:rPr lang="en" sz="3200" b="1" dirty="0">
                <a:solidFill>
                  <a:srgbClr val="007B81"/>
                </a:solidFill>
              </a:rPr>
              <a:t>Sub Heading (32 pt)</a:t>
            </a:r>
            <a:endParaRPr sz="3200" b="1" dirty="0">
              <a:solidFill>
                <a:srgbClr val="007B81"/>
              </a:solidFill>
            </a:endParaRPr>
          </a:p>
          <a:p>
            <a:pPr marL="457200" indent="-381000">
              <a:spcBef>
                <a:spcPts val="1400"/>
              </a:spcBef>
              <a:buClr>
                <a:schemeClr val="dk1"/>
              </a:buClr>
              <a:buSzPts val="2400"/>
              <a:buChar char="●"/>
            </a:pPr>
            <a:r>
              <a:rPr lang="en" sz="2400" dirty="0">
                <a:solidFill>
                  <a:schemeClr val="dk1"/>
                </a:solidFill>
              </a:rPr>
              <a:t>Dui faucibus in ornare quam viverra orci sagittis eu. Pretium nibh ipsum consequat nisl. </a:t>
            </a:r>
            <a:endParaRPr sz="2400" dirty="0">
              <a:solidFill>
                <a:schemeClr val="dk1"/>
              </a:solidFill>
            </a:endParaRPr>
          </a:p>
          <a:p>
            <a:pPr marL="457200"/>
            <a:endParaRPr sz="2400" dirty="0">
              <a:solidFill>
                <a:schemeClr val="dk1"/>
              </a:solidFill>
            </a:endParaRPr>
          </a:p>
          <a:p>
            <a:pPr marL="457200" indent="-381000">
              <a:buClr>
                <a:schemeClr val="dk1"/>
              </a:buClr>
              <a:buSzPts val="2400"/>
              <a:buChar char="●"/>
            </a:pPr>
            <a:r>
              <a:rPr lang="en" sz="2400" dirty="0">
                <a:solidFill>
                  <a:schemeClr val="dk1"/>
                </a:solidFill>
              </a:rPr>
              <a:t>Bibendum est ultricies integer quis auctor elit. Dignissim enim sit amet venenatis urna cursus eget nunc scelerisque. </a:t>
            </a:r>
            <a:endParaRPr sz="2400" dirty="0">
              <a:solidFill>
                <a:schemeClr val="dk1"/>
              </a:solidFill>
            </a:endParaRPr>
          </a:p>
          <a:p>
            <a:pPr marL="457200"/>
            <a:endParaRPr sz="2400" dirty="0">
              <a:solidFill>
                <a:schemeClr val="dk1"/>
              </a:solidFill>
            </a:endParaRPr>
          </a:p>
          <a:p>
            <a:pPr marL="457200" indent="-381000">
              <a:buClr>
                <a:schemeClr val="dk1"/>
              </a:buClr>
              <a:buSzPts val="2400"/>
              <a:buChar char="●"/>
            </a:pPr>
            <a:r>
              <a:rPr lang="en" sz="2400" dirty="0">
                <a:solidFill>
                  <a:schemeClr val="dk1"/>
                </a:solidFill>
              </a:rPr>
              <a:t>Duis convallis convallis tellus id interdum. (24  pt)</a:t>
            </a:r>
            <a:endParaRPr sz="2400" b="1" dirty="0">
              <a:solidFill>
                <a:schemeClr val="accent5"/>
              </a:solidFill>
            </a:endParaRPr>
          </a:p>
          <a:p>
            <a:pPr>
              <a:spcBef>
                <a:spcPts val="5000"/>
              </a:spcBef>
            </a:pPr>
            <a:r>
              <a:rPr lang="en" sz="3200" b="1" dirty="0">
                <a:solidFill>
                  <a:srgbClr val="007B81"/>
                </a:solidFill>
              </a:rPr>
              <a:t>Sub Heading (32 pt)</a:t>
            </a:r>
            <a:endParaRPr sz="3600" b="1" dirty="0">
              <a:solidFill>
                <a:srgbClr val="007B81"/>
              </a:solidFill>
            </a:endParaRPr>
          </a:p>
          <a:p>
            <a:pPr>
              <a:spcBef>
                <a:spcPts val="1400"/>
              </a:spcBef>
            </a:pPr>
            <a:r>
              <a:rPr lang="en" sz="2400" dirty="0">
                <a:solidFill>
                  <a:schemeClr val="dk1"/>
                </a:solidFill>
              </a:rPr>
              <a:t>Bibendum est ultricies integer quis auctor elit. Dignissim enim sit amet venenatis urna cursus eget nunc scelerisque. (24 pt)</a:t>
            </a:r>
            <a:endParaRPr sz="2400" dirty="0">
              <a:solidFill>
                <a:schemeClr val="dk1"/>
              </a:solidFill>
            </a:endParaRPr>
          </a:p>
          <a:p>
            <a:endParaRPr sz="2400" dirty="0">
              <a:solidFill>
                <a:schemeClr val="dk1"/>
              </a:solidFill>
            </a:endParaRPr>
          </a:p>
          <a:p>
            <a:endParaRPr sz="2400" dirty="0">
              <a:solidFill>
                <a:schemeClr val="dk1"/>
              </a:solidFill>
            </a:endParaRPr>
          </a:p>
          <a:p>
            <a:endParaRPr sz="2400" dirty="0">
              <a:solidFill>
                <a:schemeClr val="dk1"/>
              </a:solidFill>
            </a:endParaRPr>
          </a:p>
          <a:p>
            <a:endParaRPr sz="2400" dirty="0">
              <a:solidFill>
                <a:schemeClr val="dk1"/>
              </a:solidFill>
            </a:endParaRPr>
          </a:p>
          <a:p>
            <a:endParaRPr sz="2400" dirty="0">
              <a:solidFill>
                <a:schemeClr val="dk1"/>
              </a:solidFill>
            </a:endParaRPr>
          </a:p>
          <a:p>
            <a:endParaRPr sz="2400" dirty="0">
              <a:solidFill>
                <a:schemeClr val="dk1"/>
              </a:solidFill>
            </a:endParaRPr>
          </a:p>
          <a:p>
            <a:endParaRPr sz="2400" dirty="0">
              <a:solidFill>
                <a:schemeClr val="dk1"/>
              </a:solidFill>
            </a:endParaRPr>
          </a:p>
          <a:p>
            <a:endParaRPr sz="2400" dirty="0">
              <a:solidFill>
                <a:schemeClr val="dk1"/>
              </a:solidFill>
            </a:endParaRPr>
          </a:p>
          <a:p>
            <a:endParaRPr sz="2400" dirty="0">
              <a:solidFill>
                <a:schemeClr val="dk1"/>
              </a:solidFill>
            </a:endParaRPr>
          </a:p>
          <a:p>
            <a:endParaRPr sz="2400" dirty="0">
              <a:solidFill>
                <a:schemeClr val="dk1"/>
              </a:solidFill>
            </a:endParaRPr>
          </a:p>
          <a:p>
            <a:endParaRPr sz="2400" dirty="0">
              <a:solidFill>
                <a:schemeClr val="dk1"/>
              </a:solidFill>
            </a:endParaRPr>
          </a:p>
          <a:p>
            <a:endParaRPr sz="2400" dirty="0">
              <a:solidFill>
                <a:schemeClr val="dk1"/>
              </a:solidFill>
            </a:endParaRPr>
          </a:p>
          <a:p>
            <a:endParaRPr sz="2400" dirty="0">
              <a:solidFill>
                <a:schemeClr val="dk1"/>
              </a:solidFill>
            </a:endParaRPr>
          </a:p>
          <a:p>
            <a:endParaRPr sz="2400" dirty="0">
              <a:solidFill>
                <a:schemeClr val="dk1"/>
              </a:solidFill>
            </a:endParaRPr>
          </a:p>
          <a:p>
            <a:endParaRPr sz="3000" dirty="0">
              <a:solidFill>
                <a:schemeClr val="dk1"/>
              </a:solidFill>
            </a:endParaRPr>
          </a:p>
          <a:p>
            <a:r>
              <a:rPr lang="en" sz="2400" dirty="0">
                <a:solidFill>
                  <a:schemeClr val="dk1"/>
                </a:solidFill>
              </a:rPr>
              <a:t>Lorem ipsum dolor sit amet, consectetur adipiscing elit, sed do eiusmod tempor incididunt ut labore et dolore magna aliqua. Ullamcorper a lacus vestibulum sed arcu non odio euismod lacinia. </a:t>
            </a:r>
            <a:endParaRPr sz="2400" dirty="0">
              <a:solidFill>
                <a:schemeClr val="dk1"/>
              </a:solidFill>
            </a:endParaRPr>
          </a:p>
          <a:p>
            <a:endParaRPr sz="2400" dirty="0">
              <a:solidFill>
                <a:schemeClr val="dk1"/>
              </a:solidFill>
            </a:endParaRPr>
          </a:p>
          <a:p>
            <a:r>
              <a:rPr lang="en" sz="2400" dirty="0">
                <a:solidFill>
                  <a:schemeClr val="dk1"/>
                </a:solidFill>
              </a:rPr>
              <a:t>Massa ultricies mi quis hendrerit dolor magna eget est lorem. Tincidunt dui ut ornare lectus sit amet est placerat. Urna duis convallis convallis tellus id interdum velit laoreet id. </a:t>
            </a:r>
            <a:endParaRPr sz="2400" dirty="0">
              <a:solidFill>
                <a:schemeClr val="dk1"/>
              </a:solidFill>
            </a:endParaRPr>
          </a:p>
          <a:p>
            <a:endParaRPr sz="2400" dirty="0">
              <a:solidFill>
                <a:schemeClr val="dk1"/>
              </a:solidFill>
            </a:endParaRPr>
          </a:p>
          <a:p>
            <a:r>
              <a:rPr lang="en" sz="2400" dirty="0">
                <a:solidFill>
                  <a:schemeClr val="dk1"/>
                </a:solidFill>
              </a:rPr>
              <a:t>Justo donec enim diam vulputate ut pharetra sit amet. Eget nunc scelerisque viverra mauris in. Nascetur ridiculus mus mauris vitae. Aliquam sem fringilla ut morbi. (24 pt)</a:t>
            </a:r>
            <a:endParaRPr sz="2400" dirty="0">
              <a:solidFill>
                <a:schemeClr val="dk1"/>
              </a:solidFill>
            </a:endParaRPr>
          </a:p>
          <a:p>
            <a:pPr>
              <a:spcBef>
                <a:spcPts val="5000"/>
              </a:spcBef>
            </a:pPr>
            <a:r>
              <a:rPr lang="en" sz="3200" b="1" dirty="0">
                <a:solidFill>
                  <a:srgbClr val="007B81"/>
                </a:solidFill>
              </a:rPr>
              <a:t>Sub Heading (32 pt)</a:t>
            </a:r>
            <a:endParaRPr sz="3200" b="1" dirty="0">
              <a:solidFill>
                <a:srgbClr val="007B81"/>
              </a:solidFill>
            </a:endParaRPr>
          </a:p>
          <a:p>
            <a:pPr>
              <a:spcBef>
                <a:spcPts val="1400"/>
              </a:spcBef>
            </a:pPr>
            <a:r>
              <a:rPr lang="en" sz="2400" dirty="0">
                <a:solidFill>
                  <a:schemeClr val="dk1"/>
                </a:solidFill>
              </a:rPr>
              <a:t>Bibendum est ultricies integer quis auctor elit. Dignissim enim sit amet venenatis urna cursus eget nunc scelerisque. </a:t>
            </a:r>
            <a:endParaRPr sz="2400" dirty="0">
              <a:solidFill>
                <a:schemeClr val="dk1"/>
              </a:solidFill>
            </a:endParaRPr>
          </a:p>
          <a:p>
            <a:endParaRPr sz="2400" dirty="0">
              <a:solidFill>
                <a:schemeClr val="dk1"/>
              </a:solidFill>
            </a:endParaRPr>
          </a:p>
          <a:p>
            <a:pPr marL="457200" indent="-381000">
              <a:buClr>
                <a:schemeClr val="dk1"/>
              </a:buClr>
              <a:buSzPts val="2400"/>
              <a:buChar char="●"/>
            </a:pPr>
            <a:r>
              <a:rPr lang="en" sz="2400" dirty="0">
                <a:solidFill>
                  <a:schemeClr val="dk1"/>
                </a:solidFill>
              </a:rPr>
              <a:t>Dui faucibus in ornare quam viverra orci sagittis eu. Pretium nibh ipsum consequat nisl. </a:t>
            </a:r>
            <a:endParaRPr sz="2400" dirty="0">
              <a:solidFill>
                <a:schemeClr val="dk1"/>
              </a:solidFill>
            </a:endParaRPr>
          </a:p>
          <a:p>
            <a:pPr marL="457200"/>
            <a:endParaRPr sz="2400" dirty="0">
              <a:solidFill>
                <a:schemeClr val="dk1"/>
              </a:solidFill>
            </a:endParaRPr>
          </a:p>
          <a:p>
            <a:pPr marL="457200" indent="-381000">
              <a:buClr>
                <a:schemeClr val="dk1"/>
              </a:buClr>
              <a:buSzPts val="2400"/>
              <a:buChar char="●"/>
            </a:pPr>
            <a:r>
              <a:rPr lang="en" sz="2400" dirty="0">
                <a:solidFill>
                  <a:schemeClr val="dk1"/>
                </a:solidFill>
              </a:rPr>
              <a:t>Bibendum est ultricies integer quis auctor elit. Dignissim enim sit amet venenatis urna cursus eget nunc scelerisque. </a:t>
            </a:r>
            <a:endParaRPr sz="2400" dirty="0">
              <a:solidFill>
                <a:schemeClr val="dk1"/>
              </a:solidFill>
            </a:endParaRPr>
          </a:p>
          <a:p>
            <a:pPr marL="457200"/>
            <a:endParaRPr sz="2400" dirty="0">
              <a:solidFill>
                <a:schemeClr val="dk1"/>
              </a:solidFill>
            </a:endParaRPr>
          </a:p>
          <a:p>
            <a:pPr marL="457200" indent="-381000">
              <a:buClr>
                <a:schemeClr val="dk1"/>
              </a:buClr>
              <a:buSzPts val="2400"/>
              <a:buChar char="●"/>
            </a:pPr>
            <a:r>
              <a:rPr lang="en" sz="2400" dirty="0">
                <a:solidFill>
                  <a:schemeClr val="dk1"/>
                </a:solidFill>
              </a:rPr>
              <a:t>Duis convallis convallis tellus id interdum. (24  </a:t>
            </a:r>
            <a:r>
              <a:rPr lang="en" sz="2400" dirty="0" err="1">
                <a:solidFill>
                  <a:schemeClr val="dk1"/>
                </a:solidFill>
              </a:rPr>
              <a:t>pt</a:t>
            </a:r>
            <a:r>
              <a:rPr lang="en" sz="2400" dirty="0">
                <a:solidFill>
                  <a:schemeClr val="dk1"/>
                </a:solidFill>
              </a:rPr>
              <a:t>)</a:t>
            </a:r>
            <a:endParaRPr sz="5600" b="1" dirty="0">
              <a:solidFill>
                <a:schemeClr val="accent5"/>
              </a:solidFill>
            </a:endParaRPr>
          </a:p>
          <a:p>
            <a:endParaRPr sz="5600" b="1" dirty="0">
              <a:solidFill>
                <a:schemeClr val="accent5"/>
              </a:solidFill>
            </a:endParaRPr>
          </a:p>
        </p:txBody>
      </p:sp>
      <p:sp>
        <p:nvSpPr>
          <p:cNvPr id="36" name="Google Shape;727;p22">
            <a:extLst>
              <a:ext uri="{FF2B5EF4-FFF2-40B4-BE49-F238E27FC236}">
                <a16:creationId xmlns:a16="http://schemas.microsoft.com/office/drawing/2014/main" id="{3CEED97C-8906-A99A-21C7-2A7E0F09B8D8}"/>
              </a:ext>
            </a:extLst>
          </p:cNvPr>
          <p:cNvSpPr txBox="1"/>
          <p:nvPr/>
        </p:nvSpPr>
        <p:spPr>
          <a:xfrm>
            <a:off x="17697104" y="19321491"/>
            <a:ext cx="5153100" cy="477166"/>
          </a:xfrm>
          <a:prstGeom prst="rect">
            <a:avLst/>
          </a:prstGeom>
          <a:noFill/>
          <a:ln>
            <a:noFill/>
          </a:ln>
        </p:spPr>
        <p:txBody>
          <a:bodyPr spcFirstLastPara="1" wrap="square" lIns="91425" tIns="91425" rIns="91425" bIns="91425" anchor="t" anchorCtr="0">
            <a:noAutofit/>
          </a:bodyPr>
          <a:lstStyle/>
          <a:p>
            <a:r>
              <a:rPr lang="en" sz="1800" dirty="0"/>
              <a:t>Image 1 Caption (18 pt)</a:t>
            </a:r>
            <a:endParaRPr sz="1800" dirty="0"/>
          </a:p>
        </p:txBody>
      </p:sp>
      <p:sp>
        <p:nvSpPr>
          <p:cNvPr id="37" name="Google Shape;728;p22">
            <a:extLst>
              <a:ext uri="{FF2B5EF4-FFF2-40B4-BE49-F238E27FC236}">
                <a16:creationId xmlns:a16="http://schemas.microsoft.com/office/drawing/2014/main" id="{76F069AC-B575-7497-B67D-CB1811DEAC9B}"/>
              </a:ext>
            </a:extLst>
          </p:cNvPr>
          <p:cNvSpPr txBox="1"/>
          <p:nvPr/>
        </p:nvSpPr>
        <p:spPr>
          <a:xfrm>
            <a:off x="24038509" y="19321491"/>
            <a:ext cx="5153100" cy="477166"/>
          </a:xfrm>
          <a:prstGeom prst="rect">
            <a:avLst/>
          </a:prstGeom>
          <a:noFill/>
          <a:ln>
            <a:noFill/>
          </a:ln>
        </p:spPr>
        <p:txBody>
          <a:bodyPr spcFirstLastPara="1" wrap="square" lIns="91425" tIns="91425" rIns="91425" bIns="91425" anchor="t" anchorCtr="0">
            <a:noAutofit/>
          </a:bodyPr>
          <a:lstStyle/>
          <a:p>
            <a:r>
              <a:rPr lang="en" sz="1800" dirty="0"/>
              <a:t>Image 2 Caption (18 pt)</a:t>
            </a:r>
            <a:endParaRPr sz="1800" dirty="0"/>
          </a:p>
        </p:txBody>
      </p:sp>
      <p:pic>
        <p:nvPicPr>
          <p:cNvPr id="46" name="Graphic 45" descr="Placeholder for an image">
            <a:extLst>
              <a:ext uri="{FF2B5EF4-FFF2-40B4-BE49-F238E27FC236}">
                <a16:creationId xmlns:a16="http://schemas.microsoft.com/office/drawing/2014/main" id="{8B7154FC-62EB-2336-DE36-CFA3CAE40A65}"/>
              </a:ext>
            </a:extLst>
          </p:cNvPr>
          <p:cNvPicPr>
            <a:picLocks noChangeAspect="1"/>
          </p:cNvPicPr>
          <p:nvPr/>
        </p:nvPicPr>
        <p:blipFill rotWithShape="1">
          <a:blip r:embed="rId15">
            <a:extLst>
              <a:ext uri="{96DAC541-7B7A-43D3-8B79-37D633B846F1}">
                <asvg:svgBlip xmlns:asvg="http://schemas.microsoft.com/office/drawing/2016/SVG/main" r:embed="rId16"/>
              </a:ext>
            </a:extLst>
          </a:blip>
          <a:srcRect l="7903" t="18677" r="8548" b="16080"/>
          <a:stretch/>
        </p:blipFill>
        <p:spPr>
          <a:xfrm>
            <a:off x="17497483" y="15125512"/>
            <a:ext cx="5395492" cy="4213370"/>
          </a:xfrm>
          <a:prstGeom prst="rect">
            <a:avLst/>
          </a:prstGeom>
        </p:spPr>
      </p:pic>
      <p:pic>
        <p:nvPicPr>
          <p:cNvPr id="47" name="Graphic 46" descr="Placeholder for an image">
            <a:extLst>
              <a:ext uri="{FF2B5EF4-FFF2-40B4-BE49-F238E27FC236}">
                <a16:creationId xmlns:a16="http://schemas.microsoft.com/office/drawing/2014/main" id="{4F30B212-B74D-5C75-A670-750A2B85A13B}"/>
              </a:ext>
            </a:extLst>
          </p:cNvPr>
          <p:cNvPicPr>
            <a:picLocks noChangeAspect="1"/>
          </p:cNvPicPr>
          <p:nvPr/>
        </p:nvPicPr>
        <p:blipFill rotWithShape="1">
          <a:blip r:embed="rId15">
            <a:extLst>
              <a:ext uri="{96DAC541-7B7A-43D3-8B79-37D633B846F1}">
                <asvg:svgBlip xmlns:asvg="http://schemas.microsoft.com/office/drawing/2016/SVG/main" r:embed="rId16"/>
              </a:ext>
            </a:extLst>
          </a:blip>
          <a:srcRect l="7903" t="18677" r="8548" b="16080"/>
          <a:stretch/>
        </p:blipFill>
        <p:spPr>
          <a:xfrm>
            <a:off x="23898757" y="15125512"/>
            <a:ext cx="5395492" cy="4213370"/>
          </a:xfrm>
          <a:prstGeom prst="rect">
            <a:avLst/>
          </a:prstGeom>
        </p:spPr>
      </p:pic>
      <p:sp>
        <p:nvSpPr>
          <p:cNvPr id="48" name="TextBox 47">
            <a:extLst>
              <a:ext uri="{FF2B5EF4-FFF2-40B4-BE49-F238E27FC236}">
                <a16:creationId xmlns:a16="http://schemas.microsoft.com/office/drawing/2014/main" id="{2D5749A0-51F4-A3AB-36FC-5C214B23E1BF}"/>
              </a:ext>
            </a:extLst>
          </p:cNvPr>
          <p:cNvSpPr txBox="1"/>
          <p:nvPr/>
        </p:nvSpPr>
        <p:spPr>
          <a:xfrm>
            <a:off x="11528854" y="1295376"/>
            <a:ext cx="9860692" cy="1200329"/>
          </a:xfrm>
          <a:prstGeom prst="rect">
            <a:avLst/>
          </a:prstGeom>
          <a:noFill/>
        </p:spPr>
        <p:txBody>
          <a:bodyPr wrap="square" rtlCol="0">
            <a:spAutoFit/>
          </a:bodyPr>
          <a:lstStyle/>
          <a:p>
            <a:pPr algn="ctr"/>
            <a:r>
              <a:rPr lang="en-US" sz="7200" b="1" dirty="0">
                <a:solidFill>
                  <a:schemeClr val="lt1"/>
                </a:solidFill>
              </a:rPr>
              <a:t>Poster Title (72 pt)</a:t>
            </a:r>
          </a:p>
        </p:txBody>
      </p:sp>
      <p:sp>
        <p:nvSpPr>
          <p:cNvPr id="20" name="TextBox 19">
            <a:extLst>
              <a:ext uri="{FF2B5EF4-FFF2-40B4-BE49-F238E27FC236}">
                <a16:creationId xmlns:a16="http://schemas.microsoft.com/office/drawing/2014/main" id="{410F47FC-CE4C-0789-3EF1-2F9722DF41C7}"/>
              </a:ext>
            </a:extLst>
          </p:cNvPr>
          <p:cNvSpPr txBox="1"/>
          <p:nvPr/>
        </p:nvSpPr>
        <p:spPr>
          <a:xfrm>
            <a:off x="1551481" y="42025990"/>
            <a:ext cx="13926950" cy="830997"/>
          </a:xfrm>
          <a:prstGeom prst="rect">
            <a:avLst/>
          </a:prstGeom>
          <a:noFill/>
        </p:spPr>
        <p:txBody>
          <a:bodyPr wrap="square">
            <a:spAutoFit/>
          </a:bodyPr>
          <a:lstStyle/>
          <a:p>
            <a:r>
              <a:rPr lang="en-CA" sz="2400" dirty="0">
                <a:solidFill>
                  <a:schemeClr val="dk1"/>
                </a:solidFill>
              </a:rPr>
              <a:t>Justo donec enim diam vulputate ut pharetra sit amet. Eget nunc scelerisque viverra mauris in. Nascetur ridiculus mus mauris vitae. Aliquam sem fringilla ut morbi. (24 pt)</a:t>
            </a:r>
          </a:p>
        </p:txBody>
      </p:sp>
      <p:sp>
        <p:nvSpPr>
          <p:cNvPr id="28" name="Google Shape;687;p22">
            <a:extLst>
              <a:ext uri="{FF2B5EF4-FFF2-40B4-BE49-F238E27FC236}">
                <a16:creationId xmlns:a16="http://schemas.microsoft.com/office/drawing/2014/main" id="{D1D5F00F-0939-2C85-5382-6AF2B8DCBC3F}"/>
              </a:ext>
            </a:extLst>
          </p:cNvPr>
          <p:cNvSpPr txBox="1"/>
          <p:nvPr/>
        </p:nvSpPr>
        <p:spPr>
          <a:xfrm>
            <a:off x="4601618" y="4734583"/>
            <a:ext cx="7371121" cy="891543"/>
          </a:xfrm>
          <a:prstGeom prst="rect">
            <a:avLst/>
          </a:prstGeom>
          <a:noFill/>
          <a:ln>
            <a:noFill/>
          </a:ln>
        </p:spPr>
        <p:txBody>
          <a:bodyPr spcFirstLastPara="1" wrap="square" lIns="91425" tIns="91425" rIns="91425" bIns="91425" anchor="t" anchorCtr="0">
            <a:noAutofit/>
          </a:bodyPr>
          <a:lstStyle/>
          <a:p>
            <a:pPr algn="ctr"/>
            <a:r>
              <a:rPr lang="en" sz="4200" b="1" dirty="0">
                <a:solidFill>
                  <a:schemeClr val="lt1"/>
                </a:solidFill>
                <a:latin typeface="+mj-lt"/>
              </a:rPr>
              <a:t>Section Heading (42 pt)</a:t>
            </a:r>
            <a:endParaRPr sz="4200" dirty="0">
              <a:solidFill>
                <a:schemeClr val="lt1"/>
              </a:solidFill>
              <a:latin typeface="+mj-lt"/>
            </a:endParaRPr>
          </a:p>
          <a:p>
            <a:endParaRPr sz="5600" b="1" dirty="0">
              <a:solidFill>
                <a:schemeClr val="accent5"/>
              </a:solidFill>
            </a:endParaRPr>
          </a:p>
        </p:txBody>
      </p:sp>
      <p:sp>
        <p:nvSpPr>
          <p:cNvPr id="49" name="Google Shape;687;p22">
            <a:extLst>
              <a:ext uri="{FF2B5EF4-FFF2-40B4-BE49-F238E27FC236}">
                <a16:creationId xmlns:a16="http://schemas.microsoft.com/office/drawing/2014/main" id="{ECC6A8D5-14D6-2659-AA9B-0B29576D73E5}"/>
              </a:ext>
            </a:extLst>
          </p:cNvPr>
          <p:cNvSpPr txBox="1"/>
          <p:nvPr/>
        </p:nvSpPr>
        <p:spPr>
          <a:xfrm>
            <a:off x="20802701" y="4726963"/>
            <a:ext cx="7371121" cy="891543"/>
          </a:xfrm>
          <a:prstGeom prst="rect">
            <a:avLst/>
          </a:prstGeom>
          <a:noFill/>
          <a:ln>
            <a:noFill/>
          </a:ln>
        </p:spPr>
        <p:txBody>
          <a:bodyPr spcFirstLastPara="1" wrap="square" lIns="91425" tIns="91425" rIns="91425" bIns="91425" anchor="t" anchorCtr="0">
            <a:noAutofit/>
          </a:bodyPr>
          <a:lstStyle/>
          <a:p>
            <a:pPr algn="ctr"/>
            <a:r>
              <a:rPr lang="en" sz="4200" b="1" dirty="0">
                <a:solidFill>
                  <a:schemeClr val="lt1"/>
                </a:solidFill>
                <a:latin typeface="+mj-lt"/>
              </a:rPr>
              <a:t>Section Heading (42 pt)</a:t>
            </a:r>
            <a:endParaRPr sz="4200" dirty="0">
              <a:solidFill>
                <a:schemeClr val="lt1"/>
              </a:solidFill>
              <a:latin typeface="+mj-lt"/>
            </a:endParaRPr>
          </a:p>
          <a:p>
            <a:endParaRPr sz="5600" b="1" dirty="0">
              <a:solidFill>
                <a:schemeClr val="accent5"/>
              </a:solidFill>
            </a:endParaRPr>
          </a:p>
        </p:txBody>
      </p:sp>
      <p:sp>
        <p:nvSpPr>
          <p:cNvPr id="50" name="Google Shape;687;p22">
            <a:extLst>
              <a:ext uri="{FF2B5EF4-FFF2-40B4-BE49-F238E27FC236}">
                <a16:creationId xmlns:a16="http://schemas.microsoft.com/office/drawing/2014/main" id="{C02A0EF3-71E4-8E46-8474-F5C0365A8666}"/>
              </a:ext>
            </a:extLst>
          </p:cNvPr>
          <p:cNvSpPr txBox="1"/>
          <p:nvPr/>
        </p:nvSpPr>
        <p:spPr>
          <a:xfrm>
            <a:off x="4702531" y="18018231"/>
            <a:ext cx="7371121" cy="891543"/>
          </a:xfrm>
          <a:prstGeom prst="rect">
            <a:avLst/>
          </a:prstGeom>
          <a:noFill/>
          <a:ln>
            <a:noFill/>
          </a:ln>
        </p:spPr>
        <p:txBody>
          <a:bodyPr spcFirstLastPara="1" wrap="square" lIns="91425" tIns="91425" rIns="91425" bIns="91425" anchor="t" anchorCtr="0">
            <a:noAutofit/>
          </a:bodyPr>
          <a:lstStyle/>
          <a:p>
            <a:pPr algn="ctr"/>
            <a:r>
              <a:rPr lang="en" sz="4200" b="1" dirty="0">
                <a:solidFill>
                  <a:schemeClr val="lt1"/>
                </a:solidFill>
                <a:latin typeface="+mj-lt"/>
              </a:rPr>
              <a:t>Section Heading (42 pt)</a:t>
            </a:r>
            <a:endParaRPr sz="4200" dirty="0">
              <a:solidFill>
                <a:schemeClr val="lt1"/>
              </a:solidFill>
              <a:latin typeface="+mj-lt"/>
            </a:endParaRPr>
          </a:p>
          <a:p>
            <a:endParaRPr sz="5600" b="1" dirty="0">
              <a:solidFill>
                <a:schemeClr val="accent5"/>
              </a:solidFill>
            </a:endParaRPr>
          </a:p>
        </p:txBody>
      </p:sp>
      <p:sp>
        <p:nvSpPr>
          <p:cNvPr id="51" name="Google Shape;687;p22">
            <a:extLst>
              <a:ext uri="{FF2B5EF4-FFF2-40B4-BE49-F238E27FC236}">
                <a16:creationId xmlns:a16="http://schemas.microsoft.com/office/drawing/2014/main" id="{9FB6E63A-2CEE-F691-3826-DE2D36F5E229}"/>
              </a:ext>
            </a:extLst>
          </p:cNvPr>
          <p:cNvSpPr txBox="1"/>
          <p:nvPr/>
        </p:nvSpPr>
        <p:spPr>
          <a:xfrm>
            <a:off x="20802700" y="29441642"/>
            <a:ext cx="7371121" cy="891543"/>
          </a:xfrm>
          <a:prstGeom prst="rect">
            <a:avLst/>
          </a:prstGeom>
          <a:noFill/>
          <a:ln>
            <a:noFill/>
          </a:ln>
        </p:spPr>
        <p:txBody>
          <a:bodyPr spcFirstLastPara="1" wrap="square" lIns="91425" tIns="91425" rIns="91425" bIns="91425" anchor="t" anchorCtr="0">
            <a:noAutofit/>
          </a:bodyPr>
          <a:lstStyle/>
          <a:p>
            <a:pPr algn="ctr"/>
            <a:r>
              <a:rPr lang="en" sz="4200" b="1" dirty="0">
                <a:solidFill>
                  <a:schemeClr val="lt1"/>
                </a:solidFill>
                <a:latin typeface="+mj-lt"/>
              </a:rPr>
              <a:t>Section Heading (42 pt)</a:t>
            </a:r>
            <a:endParaRPr sz="4200" dirty="0">
              <a:solidFill>
                <a:schemeClr val="lt1"/>
              </a:solidFill>
              <a:latin typeface="+mj-lt"/>
            </a:endParaRPr>
          </a:p>
          <a:p>
            <a:endParaRPr sz="5600" b="1" dirty="0">
              <a:solidFill>
                <a:schemeClr val="accent5"/>
              </a:solidFill>
            </a:endParaRPr>
          </a:p>
        </p:txBody>
      </p:sp>
      <p:sp>
        <p:nvSpPr>
          <p:cNvPr id="52" name="Google Shape;687;p22">
            <a:extLst>
              <a:ext uri="{FF2B5EF4-FFF2-40B4-BE49-F238E27FC236}">
                <a16:creationId xmlns:a16="http://schemas.microsoft.com/office/drawing/2014/main" id="{1CE23B61-6D22-BE57-19BB-62618A356502}"/>
              </a:ext>
            </a:extLst>
          </p:cNvPr>
          <p:cNvSpPr txBox="1"/>
          <p:nvPr/>
        </p:nvSpPr>
        <p:spPr>
          <a:xfrm>
            <a:off x="4601617" y="31785409"/>
            <a:ext cx="7371121" cy="891543"/>
          </a:xfrm>
          <a:prstGeom prst="rect">
            <a:avLst/>
          </a:prstGeom>
          <a:noFill/>
          <a:ln>
            <a:noFill/>
          </a:ln>
        </p:spPr>
        <p:txBody>
          <a:bodyPr spcFirstLastPara="1" wrap="square" lIns="91425" tIns="91425" rIns="91425" bIns="91425" anchor="t" anchorCtr="0">
            <a:noAutofit/>
          </a:bodyPr>
          <a:lstStyle/>
          <a:p>
            <a:pPr algn="ctr"/>
            <a:r>
              <a:rPr lang="en" sz="4200" b="1" dirty="0">
                <a:solidFill>
                  <a:schemeClr val="lt1"/>
                </a:solidFill>
                <a:latin typeface="+mj-lt"/>
              </a:rPr>
              <a:t>Section Heading (42 pt)</a:t>
            </a:r>
            <a:endParaRPr sz="4200" dirty="0">
              <a:solidFill>
                <a:schemeClr val="lt1"/>
              </a:solidFill>
              <a:latin typeface="+mj-lt"/>
            </a:endParaRPr>
          </a:p>
          <a:p>
            <a:endParaRPr sz="5600" b="1" dirty="0">
              <a:solidFill>
                <a:schemeClr val="accent5"/>
              </a:solidFill>
            </a:endParaRPr>
          </a:p>
        </p:txBody>
      </p:sp>
      <p:pic>
        <p:nvPicPr>
          <p:cNvPr id="6" name="Picture 5" descr="A logo on a black background&#10;&#10;Description automatically generated">
            <a:extLst>
              <a:ext uri="{FF2B5EF4-FFF2-40B4-BE49-F238E27FC236}">
                <a16:creationId xmlns:a16="http://schemas.microsoft.com/office/drawing/2014/main" id="{B82A12EA-8DCD-5FE3-391C-F58912F03C95}"/>
              </a:ext>
            </a:extLst>
          </p:cNvPr>
          <p:cNvPicPr>
            <a:picLocks noChangeAspect="1"/>
          </p:cNvPicPr>
          <p:nvPr/>
        </p:nvPicPr>
        <p:blipFill>
          <a:blip r:embed="rId17"/>
          <a:stretch>
            <a:fillRect/>
          </a:stretch>
        </p:blipFill>
        <p:spPr>
          <a:xfrm>
            <a:off x="338028" y="551883"/>
            <a:ext cx="4599098" cy="2683587"/>
          </a:xfrm>
          <a:prstGeom prst="rect">
            <a:avLst/>
          </a:prstGeom>
        </p:spPr>
      </p:pic>
    </p:spTree>
    <p:extLst>
      <p:ext uri="{BB962C8B-B14F-4D97-AF65-F5344CB8AC3E}">
        <p14:creationId xmlns:p14="http://schemas.microsoft.com/office/powerpoint/2010/main" val="34453809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75"/>
        <p:cNvGrpSpPr/>
        <p:nvPr/>
      </p:nvGrpSpPr>
      <p:grpSpPr>
        <a:xfrm>
          <a:off x="0" y="0"/>
          <a:ext cx="0" cy="0"/>
          <a:chOff x="0" y="0"/>
          <a:chExt cx="0" cy="0"/>
        </a:xfrm>
      </p:grpSpPr>
      <p:sp>
        <p:nvSpPr>
          <p:cNvPr id="21" name="Google Shape;686;p22">
            <a:extLst>
              <a:ext uri="{FF2B5EF4-FFF2-40B4-BE49-F238E27FC236}">
                <a16:creationId xmlns:a16="http://schemas.microsoft.com/office/drawing/2014/main" id="{E5AA391C-E0CF-3E35-F7E1-D279A7543FB9}"/>
              </a:ext>
            </a:extLst>
          </p:cNvPr>
          <p:cNvSpPr/>
          <p:nvPr/>
        </p:nvSpPr>
        <p:spPr>
          <a:xfrm>
            <a:off x="0" y="1"/>
            <a:ext cx="32918400" cy="3861525"/>
          </a:xfrm>
          <a:prstGeom prst="rect">
            <a:avLst/>
          </a:prstGeom>
          <a:solidFill>
            <a:srgbClr val="033046"/>
          </a:solidFill>
          <a:ln>
            <a:noFill/>
          </a:ln>
        </p:spPr>
        <p:txBody>
          <a:bodyPr spcFirstLastPara="1" wrap="square" lIns="91425" tIns="91425" rIns="91425" bIns="91425" anchor="ctr" anchorCtr="0">
            <a:noAutofit/>
          </a:bodyPr>
          <a:lstStyle/>
          <a:p>
            <a:pPr algn="ctr"/>
            <a:endParaRPr sz="7200" b="1" dirty="0">
              <a:solidFill>
                <a:schemeClr val="lt1"/>
              </a:solidFill>
            </a:endParaRPr>
          </a:p>
        </p:txBody>
      </p:sp>
      <p:sp>
        <p:nvSpPr>
          <p:cNvPr id="29" name="Google Shape;691;p22">
            <a:extLst>
              <a:ext uri="{FF2B5EF4-FFF2-40B4-BE49-F238E27FC236}">
                <a16:creationId xmlns:a16="http://schemas.microsoft.com/office/drawing/2014/main" id="{9361DC20-412A-AA2A-8963-0F38003BF87E}"/>
              </a:ext>
            </a:extLst>
          </p:cNvPr>
          <p:cNvSpPr txBox="1"/>
          <p:nvPr/>
        </p:nvSpPr>
        <p:spPr>
          <a:xfrm>
            <a:off x="11907150" y="2632702"/>
            <a:ext cx="9104100" cy="747300"/>
          </a:xfrm>
          <a:prstGeom prst="rect">
            <a:avLst/>
          </a:prstGeom>
          <a:noFill/>
          <a:ln>
            <a:noFill/>
          </a:ln>
        </p:spPr>
        <p:txBody>
          <a:bodyPr spcFirstLastPara="1" wrap="square" lIns="91425" tIns="91425" rIns="91425" bIns="91425" anchor="t" anchorCtr="0">
            <a:noAutofit/>
          </a:bodyPr>
          <a:lstStyle/>
          <a:p>
            <a:pPr algn="ctr"/>
            <a:r>
              <a:rPr lang="en" sz="2400" b="1" dirty="0">
                <a:solidFill>
                  <a:schemeClr val="lt1"/>
                </a:solidFill>
              </a:rPr>
              <a:t>Names of poster authors, researchers, contributors (24 pt)</a:t>
            </a:r>
            <a:endParaRPr dirty="0"/>
          </a:p>
        </p:txBody>
      </p:sp>
      <p:sp>
        <p:nvSpPr>
          <p:cNvPr id="13" name="Google Shape;683;p22">
            <a:extLst>
              <a:ext uri="{FF2B5EF4-FFF2-40B4-BE49-F238E27FC236}">
                <a16:creationId xmlns:a16="http://schemas.microsoft.com/office/drawing/2014/main" id="{0AC97332-2975-E007-99E6-3D920CD43E2F}"/>
              </a:ext>
            </a:extLst>
          </p:cNvPr>
          <p:cNvSpPr/>
          <p:nvPr/>
        </p:nvSpPr>
        <p:spPr>
          <a:xfrm>
            <a:off x="824521" y="18451011"/>
            <a:ext cx="15195783" cy="12396733"/>
          </a:xfrm>
          <a:prstGeom prst="rect">
            <a:avLst/>
          </a:prstGeom>
          <a:noFill/>
          <a:ln w="38100" cap="flat" cmpd="sng">
            <a:solidFill>
              <a:schemeClr val="bg1">
                <a:lumMod val="65000"/>
              </a:schemeClr>
            </a:solidFill>
            <a:prstDash val="solid"/>
            <a:round/>
            <a:headEnd type="none" w="sm" len="sm"/>
            <a:tailEnd type="none" w="sm" len="sm"/>
          </a:ln>
        </p:spPr>
        <p:txBody>
          <a:bodyPr spcFirstLastPara="1" wrap="square" lIns="91425" tIns="91425" rIns="91425" bIns="91425" anchor="ctr" anchorCtr="0">
            <a:noAutofit/>
          </a:bodyPr>
          <a:lstStyle/>
          <a:p>
            <a:pPr algn="ctr"/>
            <a:endParaRPr/>
          </a:p>
        </p:txBody>
      </p:sp>
      <p:sp>
        <p:nvSpPr>
          <p:cNvPr id="15" name="Google Shape;685;p22">
            <a:extLst>
              <a:ext uri="{FF2B5EF4-FFF2-40B4-BE49-F238E27FC236}">
                <a16:creationId xmlns:a16="http://schemas.microsoft.com/office/drawing/2014/main" id="{7C6859A3-AB3A-11C1-E695-C0DD2F6C83B4}"/>
              </a:ext>
            </a:extLst>
          </p:cNvPr>
          <p:cNvSpPr/>
          <p:nvPr/>
        </p:nvSpPr>
        <p:spPr>
          <a:xfrm>
            <a:off x="4252592" y="17813061"/>
            <a:ext cx="8271000" cy="1275900"/>
          </a:xfrm>
          <a:prstGeom prst="rect">
            <a:avLst/>
          </a:prstGeom>
          <a:solidFill>
            <a:srgbClr val="007B81"/>
          </a:solidFill>
          <a:ln>
            <a:noFill/>
          </a:ln>
        </p:spPr>
        <p:txBody>
          <a:bodyPr spcFirstLastPara="1" wrap="square" lIns="91425" tIns="91425" rIns="91425" bIns="91425" anchor="ctr" anchorCtr="0">
            <a:noAutofit/>
          </a:bodyPr>
          <a:lstStyle/>
          <a:p>
            <a:pPr algn="ctr"/>
            <a:endParaRPr/>
          </a:p>
        </p:txBody>
      </p:sp>
      <p:sp>
        <p:nvSpPr>
          <p:cNvPr id="4" name="Google Shape;678;p22">
            <a:extLst>
              <a:ext uri="{FF2B5EF4-FFF2-40B4-BE49-F238E27FC236}">
                <a16:creationId xmlns:a16="http://schemas.microsoft.com/office/drawing/2014/main" id="{39C0A11C-17DD-B146-3AE9-7D233146A54E}"/>
              </a:ext>
            </a:extLst>
          </p:cNvPr>
          <p:cNvSpPr/>
          <p:nvPr/>
        </p:nvSpPr>
        <p:spPr>
          <a:xfrm>
            <a:off x="16860808" y="29887414"/>
            <a:ext cx="15301712" cy="13400156"/>
          </a:xfrm>
          <a:prstGeom prst="rect">
            <a:avLst/>
          </a:prstGeom>
          <a:noFill/>
          <a:ln w="38100" cap="flat" cmpd="sng">
            <a:solidFill>
              <a:schemeClr val="bg1">
                <a:lumMod val="65000"/>
              </a:schemeClr>
            </a:solidFill>
            <a:prstDash val="solid"/>
            <a:round/>
            <a:headEnd type="none" w="sm" len="sm"/>
            <a:tailEnd type="none" w="sm" len="sm"/>
          </a:ln>
        </p:spPr>
        <p:txBody>
          <a:bodyPr spcFirstLastPara="1" wrap="square" lIns="91425" tIns="91425" rIns="91425" bIns="91425" anchor="ctr" anchorCtr="0">
            <a:noAutofit/>
          </a:bodyPr>
          <a:lstStyle/>
          <a:p>
            <a:pPr algn="ctr"/>
            <a:endParaRPr/>
          </a:p>
        </p:txBody>
      </p:sp>
      <p:sp>
        <p:nvSpPr>
          <p:cNvPr id="5" name="Google Shape;685;p22">
            <a:extLst>
              <a:ext uri="{FF2B5EF4-FFF2-40B4-BE49-F238E27FC236}">
                <a16:creationId xmlns:a16="http://schemas.microsoft.com/office/drawing/2014/main" id="{9B624C68-71E2-B499-843E-C32BA5CB5DBA}"/>
              </a:ext>
            </a:extLst>
          </p:cNvPr>
          <p:cNvSpPr/>
          <p:nvPr/>
        </p:nvSpPr>
        <p:spPr>
          <a:xfrm>
            <a:off x="19964669" y="29228703"/>
            <a:ext cx="9093989" cy="1275900"/>
          </a:xfrm>
          <a:prstGeom prst="rect">
            <a:avLst/>
          </a:prstGeom>
          <a:solidFill>
            <a:srgbClr val="007B81"/>
          </a:solidFill>
          <a:ln>
            <a:noFill/>
          </a:ln>
        </p:spPr>
        <p:txBody>
          <a:bodyPr spcFirstLastPara="1" wrap="square" lIns="91425" tIns="91425" rIns="91425" bIns="91425" anchor="ctr" anchorCtr="0">
            <a:noAutofit/>
          </a:bodyPr>
          <a:lstStyle/>
          <a:p>
            <a:pPr algn="ctr"/>
            <a:endParaRPr dirty="0"/>
          </a:p>
        </p:txBody>
      </p:sp>
      <p:sp>
        <p:nvSpPr>
          <p:cNvPr id="17" name="Google Shape;676;p22">
            <a:extLst>
              <a:ext uri="{FF2B5EF4-FFF2-40B4-BE49-F238E27FC236}">
                <a16:creationId xmlns:a16="http://schemas.microsoft.com/office/drawing/2014/main" id="{16900851-18C8-211A-CB83-552E17807A4F}"/>
              </a:ext>
            </a:extLst>
          </p:cNvPr>
          <p:cNvSpPr/>
          <p:nvPr/>
        </p:nvSpPr>
        <p:spPr>
          <a:xfrm>
            <a:off x="802681" y="5162087"/>
            <a:ext cx="15217810" cy="11962806"/>
          </a:xfrm>
          <a:prstGeom prst="rect">
            <a:avLst/>
          </a:prstGeom>
          <a:noFill/>
          <a:ln w="38100" cap="flat" cmpd="sng">
            <a:solidFill>
              <a:schemeClr val="bg1">
                <a:lumMod val="65000"/>
              </a:schemeClr>
            </a:solidFill>
            <a:prstDash val="solid"/>
            <a:round/>
            <a:headEnd type="none" w="sm" len="sm"/>
            <a:tailEnd type="none" w="sm" len="sm"/>
          </a:ln>
        </p:spPr>
        <p:txBody>
          <a:bodyPr spcFirstLastPara="1" wrap="square" lIns="91425" tIns="91425" rIns="91425" bIns="91425" anchor="ctr" anchorCtr="0">
            <a:noAutofit/>
          </a:bodyPr>
          <a:lstStyle/>
          <a:p>
            <a:pPr algn="ctr"/>
            <a:endParaRPr/>
          </a:p>
        </p:txBody>
      </p:sp>
      <p:sp>
        <p:nvSpPr>
          <p:cNvPr id="19" name="Google Shape;685;p22">
            <a:extLst>
              <a:ext uri="{FF2B5EF4-FFF2-40B4-BE49-F238E27FC236}">
                <a16:creationId xmlns:a16="http://schemas.microsoft.com/office/drawing/2014/main" id="{21760EA5-B48E-40AD-41CA-0E0292B538F5}"/>
              </a:ext>
            </a:extLst>
          </p:cNvPr>
          <p:cNvSpPr/>
          <p:nvPr/>
        </p:nvSpPr>
        <p:spPr>
          <a:xfrm>
            <a:off x="4151679" y="4567379"/>
            <a:ext cx="8271000" cy="1275900"/>
          </a:xfrm>
          <a:prstGeom prst="rect">
            <a:avLst/>
          </a:prstGeom>
          <a:solidFill>
            <a:srgbClr val="007B81"/>
          </a:solidFill>
          <a:ln>
            <a:noFill/>
          </a:ln>
        </p:spPr>
        <p:txBody>
          <a:bodyPr spcFirstLastPara="1" wrap="square" lIns="91425" tIns="91425" rIns="91425" bIns="91425" anchor="ctr" anchorCtr="0">
            <a:noAutofit/>
          </a:bodyPr>
          <a:lstStyle/>
          <a:p>
            <a:pPr algn="ctr"/>
            <a:endParaRPr/>
          </a:p>
        </p:txBody>
      </p:sp>
      <p:sp>
        <p:nvSpPr>
          <p:cNvPr id="2" name="Google Shape;677;p22">
            <a:extLst>
              <a:ext uri="{FF2B5EF4-FFF2-40B4-BE49-F238E27FC236}">
                <a16:creationId xmlns:a16="http://schemas.microsoft.com/office/drawing/2014/main" id="{DCC0D892-4A55-6E94-368F-1257AA72712E}"/>
              </a:ext>
            </a:extLst>
          </p:cNvPr>
          <p:cNvSpPr/>
          <p:nvPr/>
        </p:nvSpPr>
        <p:spPr>
          <a:xfrm>
            <a:off x="755880" y="32226200"/>
            <a:ext cx="15264424" cy="11061369"/>
          </a:xfrm>
          <a:prstGeom prst="rect">
            <a:avLst/>
          </a:prstGeom>
          <a:noFill/>
          <a:ln w="38100" cap="flat" cmpd="sng">
            <a:solidFill>
              <a:schemeClr val="bg1">
                <a:lumMod val="65000"/>
              </a:schemeClr>
            </a:solidFill>
            <a:prstDash val="solid"/>
            <a:round/>
            <a:headEnd type="none" w="sm" len="sm"/>
            <a:tailEnd type="none" w="sm" len="sm"/>
          </a:ln>
        </p:spPr>
        <p:txBody>
          <a:bodyPr spcFirstLastPara="1" wrap="square" lIns="91425" tIns="91425" rIns="91425" bIns="91425" anchor="ctr" anchorCtr="0">
            <a:noAutofit/>
          </a:bodyPr>
          <a:lstStyle/>
          <a:p>
            <a:pPr algn="ctr"/>
            <a:endParaRPr/>
          </a:p>
        </p:txBody>
      </p:sp>
      <p:sp>
        <p:nvSpPr>
          <p:cNvPr id="3" name="Google Shape;685;p22">
            <a:extLst>
              <a:ext uri="{FF2B5EF4-FFF2-40B4-BE49-F238E27FC236}">
                <a16:creationId xmlns:a16="http://schemas.microsoft.com/office/drawing/2014/main" id="{124F1193-681D-7494-DA31-EF2808EA4390}"/>
              </a:ext>
            </a:extLst>
          </p:cNvPr>
          <p:cNvSpPr/>
          <p:nvPr/>
        </p:nvSpPr>
        <p:spPr>
          <a:xfrm>
            <a:off x="4239389" y="31588250"/>
            <a:ext cx="8271000" cy="1275900"/>
          </a:xfrm>
          <a:prstGeom prst="rect">
            <a:avLst/>
          </a:prstGeom>
          <a:solidFill>
            <a:srgbClr val="007B81"/>
          </a:solidFill>
          <a:ln>
            <a:noFill/>
          </a:ln>
        </p:spPr>
        <p:txBody>
          <a:bodyPr spcFirstLastPara="1" wrap="square" lIns="91425" tIns="91425" rIns="91425" bIns="91425" anchor="ctr" anchorCtr="0">
            <a:noAutofit/>
          </a:bodyPr>
          <a:lstStyle/>
          <a:p>
            <a:pPr algn="ctr"/>
            <a:endParaRPr/>
          </a:p>
        </p:txBody>
      </p:sp>
      <p:sp>
        <p:nvSpPr>
          <p:cNvPr id="7" name="Google Shape;681;p22">
            <a:extLst>
              <a:ext uri="{FF2B5EF4-FFF2-40B4-BE49-F238E27FC236}">
                <a16:creationId xmlns:a16="http://schemas.microsoft.com/office/drawing/2014/main" id="{1BAA1414-4845-ED70-703B-CB8A16688B1F}"/>
              </a:ext>
            </a:extLst>
          </p:cNvPr>
          <p:cNvSpPr/>
          <p:nvPr/>
        </p:nvSpPr>
        <p:spPr>
          <a:xfrm>
            <a:off x="16860808" y="5176346"/>
            <a:ext cx="15254909" cy="23397580"/>
          </a:xfrm>
          <a:prstGeom prst="rect">
            <a:avLst/>
          </a:prstGeom>
          <a:noFill/>
          <a:ln w="38100" cap="flat" cmpd="sng">
            <a:solidFill>
              <a:schemeClr val="bg1">
                <a:lumMod val="65000"/>
              </a:schemeClr>
            </a:solidFill>
            <a:prstDash val="solid"/>
            <a:round/>
            <a:headEnd type="none" w="sm" len="sm"/>
            <a:tailEnd type="none" w="sm" len="sm"/>
          </a:ln>
        </p:spPr>
        <p:txBody>
          <a:bodyPr spcFirstLastPara="1" wrap="square" lIns="91425" tIns="91425" rIns="91425" bIns="91425" anchor="ctr" anchorCtr="0">
            <a:noAutofit/>
          </a:bodyPr>
          <a:lstStyle/>
          <a:p>
            <a:pPr algn="ctr"/>
            <a:endParaRPr/>
          </a:p>
        </p:txBody>
      </p:sp>
      <p:sp>
        <p:nvSpPr>
          <p:cNvPr id="12" name="Google Shape;685;p22">
            <a:extLst>
              <a:ext uri="{FF2B5EF4-FFF2-40B4-BE49-F238E27FC236}">
                <a16:creationId xmlns:a16="http://schemas.microsoft.com/office/drawing/2014/main" id="{FB48D32E-0087-5260-6B37-51F0EE37E30E}"/>
              </a:ext>
            </a:extLst>
          </p:cNvPr>
          <p:cNvSpPr/>
          <p:nvPr/>
        </p:nvSpPr>
        <p:spPr>
          <a:xfrm>
            <a:off x="20376164" y="4534785"/>
            <a:ext cx="8271000" cy="1275900"/>
          </a:xfrm>
          <a:prstGeom prst="rect">
            <a:avLst/>
          </a:prstGeom>
          <a:solidFill>
            <a:srgbClr val="007B81"/>
          </a:solidFill>
          <a:ln>
            <a:noFill/>
          </a:ln>
        </p:spPr>
        <p:txBody>
          <a:bodyPr spcFirstLastPara="1" wrap="square" lIns="91425" tIns="91425" rIns="91425" bIns="91425" anchor="ctr" anchorCtr="0">
            <a:noAutofit/>
          </a:bodyPr>
          <a:lstStyle/>
          <a:p>
            <a:pPr algn="ctr"/>
            <a:endParaRPr dirty="0"/>
          </a:p>
        </p:txBody>
      </p:sp>
      <p:sp>
        <p:nvSpPr>
          <p:cNvPr id="48" name="TextBox 47">
            <a:extLst>
              <a:ext uri="{FF2B5EF4-FFF2-40B4-BE49-F238E27FC236}">
                <a16:creationId xmlns:a16="http://schemas.microsoft.com/office/drawing/2014/main" id="{2D5749A0-51F4-A3AB-36FC-5C214B23E1BF}"/>
              </a:ext>
            </a:extLst>
          </p:cNvPr>
          <p:cNvSpPr txBox="1"/>
          <p:nvPr/>
        </p:nvSpPr>
        <p:spPr>
          <a:xfrm>
            <a:off x="11528854" y="1295376"/>
            <a:ext cx="9860692" cy="1200329"/>
          </a:xfrm>
          <a:prstGeom prst="rect">
            <a:avLst/>
          </a:prstGeom>
          <a:noFill/>
        </p:spPr>
        <p:txBody>
          <a:bodyPr wrap="square" rtlCol="0">
            <a:spAutoFit/>
          </a:bodyPr>
          <a:lstStyle/>
          <a:p>
            <a:pPr algn="ctr"/>
            <a:r>
              <a:rPr lang="en-US" sz="7200" b="1" dirty="0">
                <a:solidFill>
                  <a:schemeClr val="lt1"/>
                </a:solidFill>
              </a:rPr>
              <a:t>Poster Title (72 pt)</a:t>
            </a:r>
          </a:p>
        </p:txBody>
      </p:sp>
      <p:sp>
        <p:nvSpPr>
          <p:cNvPr id="28" name="Google Shape;687;p22">
            <a:extLst>
              <a:ext uri="{FF2B5EF4-FFF2-40B4-BE49-F238E27FC236}">
                <a16:creationId xmlns:a16="http://schemas.microsoft.com/office/drawing/2014/main" id="{D1D5F00F-0939-2C85-5382-6AF2B8DCBC3F}"/>
              </a:ext>
            </a:extLst>
          </p:cNvPr>
          <p:cNvSpPr txBox="1"/>
          <p:nvPr/>
        </p:nvSpPr>
        <p:spPr>
          <a:xfrm>
            <a:off x="4601618" y="4734583"/>
            <a:ext cx="7371121" cy="891543"/>
          </a:xfrm>
          <a:prstGeom prst="rect">
            <a:avLst/>
          </a:prstGeom>
          <a:noFill/>
          <a:ln>
            <a:noFill/>
          </a:ln>
        </p:spPr>
        <p:txBody>
          <a:bodyPr spcFirstLastPara="1" wrap="square" lIns="91425" tIns="91425" rIns="91425" bIns="91425" anchor="t" anchorCtr="0">
            <a:noAutofit/>
          </a:bodyPr>
          <a:lstStyle/>
          <a:p>
            <a:pPr algn="ctr"/>
            <a:r>
              <a:rPr lang="en" sz="4200" b="1" dirty="0">
                <a:solidFill>
                  <a:schemeClr val="lt1"/>
                </a:solidFill>
                <a:latin typeface="+mj-lt"/>
              </a:rPr>
              <a:t>Section Heading (42 pt)</a:t>
            </a:r>
            <a:endParaRPr sz="4200" dirty="0">
              <a:solidFill>
                <a:schemeClr val="lt1"/>
              </a:solidFill>
              <a:latin typeface="+mj-lt"/>
            </a:endParaRPr>
          </a:p>
          <a:p>
            <a:endParaRPr sz="5600" b="1" dirty="0">
              <a:solidFill>
                <a:schemeClr val="accent5"/>
              </a:solidFill>
            </a:endParaRPr>
          </a:p>
        </p:txBody>
      </p:sp>
      <p:sp>
        <p:nvSpPr>
          <p:cNvPr id="49" name="Google Shape;687;p22">
            <a:extLst>
              <a:ext uri="{FF2B5EF4-FFF2-40B4-BE49-F238E27FC236}">
                <a16:creationId xmlns:a16="http://schemas.microsoft.com/office/drawing/2014/main" id="{ECC6A8D5-14D6-2659-AA9B-0B29576D73E5}"/>
              </a:ext>
            </a:extLst>
          </p:cNvPr>
          <p:cNvSpPr txBox="1"/>
          <p:nvPr/>
        </p:nvSpPr>
        <p:spPr>
          <a:xfrm>
            <a:off x="20802701" y="4726963"/>
            <a:ext cx="7371121" cy="891543"/>
          </a:xfrm>
          <a:prstGeom prst="rect">
            <a:avLst/>
          </a:prstGeom>
          <a:noFill/>
          <a:ln>
            <a:noFill/>
          </a:ln>
        </p:spPr>
        <p:txBody>
          <a:bodyPr spcFirstLastPara="1" wrap="square" lIns="91425" tIns="91425" rIns="91425" bIns="91425" anchor="t" anchorCtr="0">
            <a:noAutofit/>
          </a:bodyPr>
          <a:lstStyle/>
          <a:p>
            <a:pPr algn="ctr"/>
            <a:r>
              <a:rPr lang="en" sz="4200" b="1" dirty="0">
                <a:solidFill>
                  <a:schemeClr val="lt1"/>
                </a:solidFill>
                <a:latin typeface="+mj-lt"/>
              </a:rPr>
              <a:t>Section Heading (42 pt)</a:t>
            </a:r>
            <a:endParaRPr sz="4200" dirty="0">
              <a:solidFill>
                <a:schemeClr val="lt1"/>
              </a:solidFill>
              <a:latin typeface="+mj-lt"/>
            </a:endParaRPr>
          </a:p>
          <a:p>
            <a:endParaRPr sz="5600" b="1" dirty="0">
              <a:solidFill>
                <a:schemeClr val="accent5"/>
              </a:solidFill>
            </a:endParaRPr>
          </a:p>
        </p:txBody>
      </p:sp>
      <p:sp>
        <p:nvSpPr>
          <p:cNvPr id="50" name="Google Shape;687;p22">
            <a:extLst>
              <a:ext uri="{FF2B5EF4-FFF2-40B4-BE49-F238E27FC236}">
                <a16:creationId xmlns:a16="http://schemas.microsoft.com/office/drawing/2014/main" id="{C02A0EF3-71E4-8E46-8474-F5C0365A8666}"/>
              </a:ext>
            </a:extLst>
          </p:cNvPr>
          <p:cNvSpPr txBox="1"/>
          <p:nvPr/>
        </p:nvSpPr>
        <p:spPr>
          <a:xfrm>
            <a:off x="4702531" y="18018231"/>
            <a:ext cx="7371121" cy="891543"/>
          </a:xfrm>
          <a:prstGeom prst="rect">
            <a:avLst/>
          </a:prstGeom>
          <a:noFill/>
          <a:ln>
            <a:noFill/>
          </a:ln>
        </p:spPr>
        <p:txBody>
          <a:bodyPr spcFirstLastPara="1" wrap="square" lIns="91425" tIns="91425" rIns="91425" bIns="91425" anchor="t" anchorCtr="0">
            <a:noAutofit/>
          </a:bodyPr>
          <a:lstStyle/>
          <a:p>
            <a:pPr algn="ctr"/>
            <a:r>
              <a:rPr lang="en" sz="4200" b="1" dirty="0">
                <a:solidFill>
                  <a:schemeClr val="lt1"/>
                </a:solidFill>
                <a:latin typeface="+mj-lt"/>
              </a:rPr>
              <a:t>Section Heading (42 pt)</a:t>
            </a:r>
            <a:endParaRPr sz="4200" dirty="0">
              <a:solidFill>
                <a:schemeClr val="lt1"/>
              </a:solidFill>
              <a:latin typeface="+mj-lt"/>
            </a:endParaRPr>
          </a:p>
          <a:p>
            <a:endParaRPr sz="5600" b="1" dirty="0">
              <a:solidFill>
                <a:schemeClr val="accent5"/>
              </a:solidFill>
            </a:endParaRPr>
          </a:p>
        </p:txBody>
      </p:sp>
      <p:sp>
        <p:nvSpPr>
          <p:cNvPr id="51" name="Google Shape;687;p22">
            <a:extLst>
              <a:ext uri="{FF2B5EF4-FFF2-40B4-BE49-F238E27FC236}">
                <a16:creationId xmlns:a16="http://schemas.microsoft.com/office/drawing/2014/main" id="{9FB6E63A-2CEE-F691-3826-DE2D36F5E229}"/>
              </a:ext>
            </a:extLst>
          </p:cNvPr>
          <p:cNvSpPr txBox="1"/>
          <p:nvPr/>
        </p:nvSpPr>
        <p:spPr>
          <a:xfrm>
            <a:off x="20802700" y="29441642"/>
            <a:ext cx="7371121" cy="891543"/>
          </a:xfrm>
          <a:prstGeom prst="rect">
            <a:avLst/>
          </a:prstGeom>
          <a:noFill/>
          <a:ln>
            <a:noFill/>
          </a:ln>
        </p:spPr>
        <p:txBody>
          <a:bodyPr spcFirstLastPara="1" wrap="square" lIns="91425" tIns="91425" rIns="91425" bIns="91425" anchor="t" anchorCtr="0">
            <a:noAutofit/>
          </a:bodyPr>
          <a:lstStyle/>
          <a:p>
            <a:pPr algn="ctr"/>
            <a:r>
              <a:rPr lang="en" sz="4200" b="1" dirty="0">
                <a:solidFill>
                  <a:schemeClr val="lt1"/>
                </a:solidFill>
                <a:latin typeface="+mj-lt"/>
              </a:rPr>
              <a:t>Section Heading (42 pt)</a:t>
            </a:r>
            <a:endParaRPr sz="4200" dirty="0">
              <a:solidFill>
                <a:schemeClr val="lt1"/>
              </a:solidFill>
              <a:latin typeface="+mj-lt"/>
            </a:endParaRPr>
          </a:p>
          <a:p>
            <a:endParaRPr sz="5600" b="1" dirty="0">
              <a:solidFill>
                <a:schemeClr val="accent5"/>
              </a:solidFill>
            </a:endParaRPr>
          </a:p>
        </p:txBody>
      </p:sp>
      <p:sp>
        <p:nvSpPr>
          <p:cNvPr id="52" name="Google Shape;687;p22">
            <a:extLst>
              <a:ext uri="{FF2B5EF4-FFF2-40B4-BE49-F238E27FC236}">
                <a16:creationId xmlns:a16="http://schemas.microsoft.com/office/drawing/2014/main" id="{1CE23B61-6D22-BE57-19BB-62618A356502}"/>
              </a:ext>
            </a:extLst>
          </p:cNvPr>
          <p:cNvSpPr txBox="1"/>
          <p:nvPr/>
        </p:nvSpPr>
        <p:spPr>
          <a:xfrm>
            <a:off x="4601617" y="31785409"/>
            <a:ext cx="7371121" cy="891543"/>
          </a:xfrm>
          <a:prstGeom prst="rect">
            <a:avLst/>
          </a:prstGeom>
          <a:noFill/>
          <a:ln>
            <a:noFill/>
          </a:ln>
        </p:spPr>
        <p:txBody>
          <a:bodyPr spcFirstLastPara="1" wrap="square" lIns="91425" tIns="91425" rIns="91425" bIns="91425" anchor="t" anchorCtr="0">
            <a:noAutofit/>
          </a:bodyPr>
          <a:lstStyle/>
          <a:p>
            <a:pPr algn="ctr"/>
            <a:r>
              <a:rPr lang="en" sz="4200" b="1" dirty="0">
                <a:solidFill>
                  <a:schemeClr val="lt1"/>
                </a:solidFill>
                <a:latin typeface="+mj-lt"/>
              </a:rPr>
              <a:t>Section Heading (42 pt)</a:t>
            </a:r>
            <a:endParaRPr sz="4200" dirty="0">
              <a:solidFill>
                <a:schemeClr val="lt1"/>
              </a:solidFill>
              <a:latin typeface="+mj-lt"/>
            </a:endParaRPr>
          </a:p>
          <a:p>
            <a:endParaRPr sz="5600" b="1" dirty="0">
              <a:solidFill>
                <a:schemeClr val="accent5"/>
              </a:solidFill>
            </a:endParaRPr>
          </a:p>
        </p:txBody>
      </p:sp>
      <p:sp>
        <p:nvSpPr>
          <p:cNvPr id="6" name="Google Shape;687;p22">
            <a:extLst>
              <a:ext uri="{FF2B5EF4-FFF2-40B4-BE49-F238E27FC236}">
                <a16:creationId xmlns:a16="http://schemas.microsoft.com/office/drawing/2014/main" id="{6BF93719-95E8-5F1C-C59A-B791D3473658}"/>
              </a:ext>
            </a:extLst>
          </p:cNvPr>
          <p:cNvSpPr txBox="1"/>
          <p:nvPr/>
        </p:nvSpPr>
        <p:spPr>
          <a:xfrm>
            <a:off x="1470183" y="5843773"/>
            <a:ext cx="13780703"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8" name="Google Shape;687;p22">
            <a:extLst>
              <a:ext uri="{FF2B5EF4-FFF2-40B4-BE49-F238E27FC236}">
                <a16:creationId xmlns:a16="http://schemas.microsoft.com/office/drawing/2014/main" id="{886D26D1-7130-35FD-6808-8E7DDDA2809A}"/>
              </a:ext>
            </a:extLst>
          </p:cNvPr>
          <p:cNvSpPr txBox="1"/>
          <p:nvPr/>
        </p:nvSpPr>
        <p:spPr>
          <a:xfrm>
            <a:off x="17597908" y="5858609"/>
            <a:ext cx="13780703"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9" name="Google Shape;687;p22">
            <a:extLst>
              <a:ext uri="{FF2B5EF4-FFF2-40B4-BE49-F238E27FC236}">
                <a16:creationId xmlns:a16="http://schemas.microsoft.com/office/drawing/2014/main" id="{087254A2-6D2A-A728-F40C-21078A07B72B}"/>
              </a:ext>
            </a:extLst>
          </p:cNvPr>
          <p:cNvSpPr txBox="1"/>
          <p:nvPr/>
        </p:nvSpPr>
        <p:spPr>
          <a:xfrm>
            <a:off x="1396825" y="19114944"/>
            <a:ext cx="13780703"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10" name="Google Shape;687;p22">
            <a:extLst>
              <a:ext uri="{FF2B5EF4-FFF2-40B4-BE49-F238E27FC236}">
                <a16:creationId xmlns:a16="http://schemas.microsoft.com/office/drawing/2014/main" id="{1CCF1150-BE7E-0763-D3C8-9C0F656B807E}"/>
              </a:ext>
            </a:extLst>
          </p:cNvPr>
          <p:cNvSpPr txBox="1"/>
          <p:nvPr/>
        </p:nvSpPr>
        <p:spPr>
          <a:xfrm>
            <a:off x="1497739" y="32864150"/>
            <a:ext cx="13780703"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11" name="Google Shape;687;p22">
            <a:extLst>
              <a:ext uri="{FF2B5EF4-FFF2-40B4-BE49-F238E27FC236}">
                <a16:creationId xmlns:a16="http://schemas.microsoft.com/office/drawing/2014/main" id="{793A8B3A-F6F4-28F7-9B3E-EFB504CDF54E}"/>
              </a:ext>
            </a:extLst>
          </p:cNvPr>
          <p:cNvSpPr txBox="1"/>
          <p:nvPr/>
        </p:nvSpPr>
        <p:spPr>
          <a:xfrm>
            <a:off x="17597907" y="30504603"/>
            <a:ext cx="13780703"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Tree>
    <p:extLst>
      <p:ext uri="{BB962C8B-B14F-4D97-AF65-F5344CB8AC3E}">
        <p14:creationId xmlns:p14="http://schemas.microsoft.com/office/powerpoint/2010/main" val="24207607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33046"/>
        </a:solidFill>
        <a:effectLst/>
      </p:bgPr>
    </p:bg>
    <p:spTree>
      <p:nvGrpSpPr>
        <p:cNvPr id="1" name="Shape 675"/>
        <p:cNvGrpSpPr/>
        <p:nvPr/>
      </p:nvGrpSpPr>
      <p:grpSpPr>
        <a:xfrm>
          <a:off x="0" y="0"/>
          <a:ext cx="0" cy="0"/>
          <a:chOff x="0" y="0"/>
          <a:chExt cx="0" cy="0"/>
        </a:xfrm>
      </p:grpSpPr>
      <p:sp>
        <p:nvSpPr>
          <p:cNvPr id="29" name="Google Shape;691;p22">
            <a:extLst>
              <a:ext uri="{FF2B5EF4-FFF2-40B4-BE49-F238E27FC236}">
                <a16:creationId xmlns:a16="http://schemas.microsoft.com/office/drawing/2014/main" id="{9361DC20-412A-AA2A-8963-0F38003BF87E}"/>
              </a:ext>
            </a:extLst>
          </p:cNvPr>
          <p:cNvSpPr txBox="1"/>
          <p:nvPr/>
        </p:nvSpPr>
        <p:spPr>
          <a:xfrm>
            <a:off x="11907150" y="2632702"/>
            <a:ext cx="9104100" cy="747300"/>
          </a:xfrm>
          <a:prstGeom prst="rect">
            <a:avLst/>
          </a:prstGeom>
          <a:noFill/>
          <a:ln>
            <a:noFill/>
          </a:ln>
        </p:spPr>
        <p:txBody>
          <a:bodyPr spcFirstLastPara="1" wrap="square" lIns="91425" tIns="91425" rIns="91425" bIns="91425" anchor="t" anchorCtr="0">
            <a:noAutofit/>
          </a:bodyPr>
          <a:lstStyle/>
          <a:p>
            <a:pPr algn="ctr"/>
            <a:r>
              <a:rPr lang="en" sz="2400" b="1" dirty="0">
                <a:solidFill>
                  <a:schemeClr val="lt1"/>
                </a:solidFill>
              </a:rPr>
              <a:t>Names of poster authors, researchers, contributors (24 pt)</a:t>
            </a:r>
            <a:endParaRPr dirty="0"/>
          </a:p>
        </p:txBody>
      </p:sp>
      <p:sp>
        <p:nvSpPr>
          <p:cNvPr id="13" name="Google Shape;683;p22">
            <a:extLst>
              <a:ext uri="{FF2B5EF4-FFF2-40B4-BE49-F238E27FC236}">
                <a16:creationId xmlns:a16="http://schemas.microsoft.com/office/drawing/2014/main" id="{0AC97332-2975-E007-99E6-3D920CD43E2F}"/>
              </a:ext>
            </a:extLst>
          </p:cNvPr>
          <p:cNvSpPr/>
          <p:nvPr/>
        </p:nvSpPr>
        <p:spPr>
          <a:xfrm>
            <a:off x="824521" y="18451011"/>
            <a:ext cx="15195783" cy="12396733"/>
          </a:xfrm>
          <a:prstGeom prst="rect">
            <a:avLst/>
          </a:prstGeom>
          <a:solidFill>
            <a:schemeClr val="bg1"/>
          </a:solidFill>
          <a:ln w="38100" cap="flat" cmpd="sng">
            <a:noFill/>
            <a:prstDash val="solid"/>
            <a:round/>
            <a:headEnd type="none" w="sm" len="sm"/>
            <a:tailEnd type="none" w="sm" len="sm"/>
          </a:ln>
        </p:spPr>
        <p:txBody>
          <a:bodyPr spcFirstLastPara="1" wrap="square" lIns="91425" tIns="91425" rIns="91425" bIns="91425" anchor="ctr" anchorCtr="0">
            <a:noAutofit/>
          </a:bodyPr>
          <a:lstStyle/>
          <a:p>
            <a:pPr algn="ctr"/>
            <a:endParaRPr/>
          </a:p>
        </p:txBody>
      </p:sp>
      <p:sp>
        <p:nvSpPr>
          <p:cNvPr id="15" name="Google Shape;685;p22">
            <a:extLst>
              <a:ext uri="{FF2B5EF4-FFF2-40B4-BE49-F238E27FC236}">
                <a16:creationId xmlns:a16="http://schemas.microsoft.com/office/drawing/2014/main" id="{7C6859A3-AB3A-11C1-E695-C0DD2F6C83B4}"/>
              </a:ext>
            </a:extLst>
          </p:cNvPr>
          <p:cNvSpPr/>
          <p:nvPr/>
        </p:nvSpPr>
        <p:spPr>
          <a:xfrm>
            <a:off x="824519" y="17813061"/>
            <a:ext cx="15195783" cy="1275900"/>
          </a:xfrm>
          <a:prstGeom prst="rect">
            <a:avLst/>
          </a:prstGeom>
          <a:solidFill>
            <a:srgbClr val="BC551A"/>
          </a:solidFill>
          <a:ln>
            <a:noFill/>
          </a:ln>
        </p:spPr>
        <p:txBody>
          <a:bodyPr spcFirstLastPara="1" wrap="square" lIns="91425" tIns="91425" rIns="91425" bIns="91425" anchor="ctr" anchorCtr="0">
            <a:noAutofit/>
          </a:bodyPr>
          <a:lstStyle/>
          <a:p>
            <a:pPr algn="ctr"/>
            <a:endParaRPr/>
          </a:p>
        </p:txBody>
      </p:sp>
      <p:sp>
        <p:nvSpPr>
          <p:cNvPr id="4" name="Google Shape;678;p22">
            <a:extLst>
              <a:ext uri="{FF2B5EF4-FFF2-40B4-BE49-F238E27FC236}">
                <a16:creationId xmlns:a16="http://schemas.microsoft.com/office/drawing/2014/main" id="{39C0A11C-17DD-B146-3AE9-7D233146A54E}"/>
              </a:ext>
            </a:extLst>
          </p:cNvPr>
          <p:cNvSpPr/>
          <p:nvPr/>
        </p:nvSpPr>
        <p:spPr>
          <a:xfrm>
            <a:off x="16860808" y="29887414"/>
            <a:ext cx="15301712" cy="13400156"/>
          </a:xfrm>
          <a:prstGeom prst="rect">
            <a:avLst/>
          </a:prstGeom>
          <a:solidFill>
            <a:schemeClr val="bg1"/>
          </a:solidFill>
          <a:ln w="38100" cap="flat" cmpd="sng">
            <a:noFill/>
            <a:prstDash val="solid"/>
            <a:round/>
            <a:headEnd type="none" w="sm" len="sm"/>
            <a:tailEnd type="none" w="sm" len="sm"/>
          </a:ln>
        </p:spPr>
        <p:txBody>
          <a:bodyPr spcFirstLastPara="1" wrap="square" lIns="91425" tIns="91425" rIns="91425" bIns="91425" anchor="ctr" anchorCtr="0">
            <a:noAutofit/>
          </a:bodyPr>
          <a:lstStyle/>
          <a:p>
            <a:pPr algn="ctr"/>
            <a:endParaRPr/>
          </a:p>
        </p:txBody>
      </p:sp>
      <p:sp>
        <p:nvSpPr>
          <p:cNvPr id="5" name="Google Shape;685;p22">
            <a:extLst>
              <a:ext uri="{FF2B5EF4-FFF2-40B4-BE49-F238E27FC236}">
                <a16:creationId xmlns:a16="http://schemas.microsoft.com/office/drawing/2014/main" id="{9B624C68-71E2-B499-843E-C32BA5CB5DBA}"/>
              </a:ext>
            </a:extLst>
          </p:cNvPr>
          <p:cNvSpPr/>
          <p:nvPr/>
        </p:nvSpPr>
        <p:spPr>
          <a:xfrm>
            <a:off x="16860809" y="29228703"/>
            <a:ext cx="15301712" cy="1275900"/>
          </a:xfrm>
          <a:prstGeom prst="rect">
            <a:avLst/>
          </a:prstGeom>
          <a:solidFill>
            <a:srgbClr val="BC551A"/>
          </a:solidFill>
          <a:ln>
            <a:noFill/>
          </a:ln>
        </p:spPr>
        <p:txBody>
          <a:bodyPr spcFirstLastPara="1" wrap="square" lIns="91425" tIns="91425" rIns="91425" bIns="91425" anchor="ctr" anchorCtr="0">
            <a:noAutofit/>
          </a:bodyPr>
          <a:lstStyle/>
          <a:p>
            <a:pPr algn="ctr"/>
            <a:endParaRPr dirty="0"/>
          </a:p>
        </p:txBody>
      </p:sp>
      <p:sp>
        <p:nvSpPr>
          <p:cNvPr id="17" name="Google Shape;676;p22">
            <a:extLst>
              <a:ext uri="{FF2B5EF4-FFF2-40B4-BE49-F238E27FC236}">
                <a16:creationId xmlns:a16="http://schemas.microsoft.com/office/drawing/2014/main" id="{16900851-18C8-211A-CB83-552E17807A4F}"/>
              </a:ext>
            </a:extLst>
          </p:cNvPr>
          <p:cNvSpPr/>
          <p:nvPr/>
        </p:nvSpPr>
        <p:spPr>
          <a:xfrm>
            <a:off x="802681" y="5162087"/>
            <a:ext cx="15217810" cy="11962806"/>
          </a:xfrm>
          <a:prstGeom prst="rect">
            <a:avLst/>
          </a:prstGeom>
          <a:solidFill>
            <a:schemeClr val="bg1"/>
          </a:solidFill>
          <a:ln w="38100" cap="flat" cmpd="sng">
            <a:noFill/>
            <a:prstDash val="solid"/>
            <a:round/>
            <a:headEnd type="none" w="sm" len="sm"/>
            <a:tailEnd type="none" w="sm" len="sm"/>
          </a:ln>
        </p:spPr>
        <p:txBody>
          <a:bodyPr spcFirstLastPara="1" wrap="square" lIns="91425" tIns="91425" rIns="91425" bIns="91425" anchor="ctr" anchorCtr="0">
            <a:noAutofit/>
          </a:bodyPr>
          <a:lstStyle/>
          <a:p>
            <a:pPr algn="ctr"/>
            <a:endParaRPr/>
          </a:p>
        </p:txBody>
      </p:sp>
      <p:sp>
        <p:nvSpPr>
          <p:cNvPr id="19" name="Google Shape;685;p22">
            <a:extLst>
              <a:ext uri="{FF2B5EF4-FFF2-40B4-BE49-F238E27FC236}">
                <a16:creationId xmlns:a16="http://schemas.microsoft.com/office/drawing/2014/main" id="{21760EA5-B48E-40AD-41CA-0E0292B538F5}"/>
              </a:ext>
            </a:extLst>
          </p:cNvPr>
          <p:cNvSpPr/>
          <p:nvPr/>
        </p:nvSpPr>
        <p:spPr>
          <a:xfrm>
            <a:off x="787421" y="4567379"/>
            <a:ext cx="15254909" cy="1275900"/>
          </a:xfrm>
          <a:prstGeom prst="rect">
            <a:avLst/>
          </a:prstGeom>
          <a:solidFill>
            <a:srgbClr val="BC551A"/>
          </a:solidFill>
          <a:ln>
            <a:noFill/>
          </a:ln>
        </p:spPr>
        <p:txBody>
          <a:bodyPr spcFirstLastPara="1" wrap="square" lIns="91425" tIns="91425" rIns="91425" bIns="91425" anchor="ctr" anchorCtr="0">
            <a:noAutofit/>
          </a:bodyPr>
          <a:lstStyle/>
          <a:p>
            <a:pPr algn="ctr"/>
            <a:endParaRPr/>
          </a:p>
        </p:txBody>
      </p:sp>
      <p:sp>
        <p:nvSpPr>
          <p:cNvPr id="2" name="Google Shape;677;p22">
            <a:extLst>
              <a:ext uri="{FF2B5EF4-FFF2-40B4-BE49-F238E27FC236}">
                <a16:creationId xmlns:a16="http://schemas.microsoft.com/office/drawing/2014/main" id="{DCC0D892-4A55-6E94-368F-1257AA72712E}"/>
              </a:ext>
            </a:extLst>
          </p:cNvPr>
          <p:cNvSpPr/>
          <p:nvPr/>
        </p:nvSpPr>
        <p:spPr>
          <a:xfrm>
            <a:off x="755880" y="32226200"/>
            <a:ext cx="15264424" cy="11061369"/>
          </a:xfrm>
          <a:prstGeom prst="rect">
            <a:avLst/>
          </a:prstGeom>
          <a:solidFill>
            <a:schemeClr val="bg1"/>
          </a:solidFill>
          <a:ln w="38100" cap="flat" cmpd="sng">
            <a:noFill/>
            <a:prstDash val="solid"/>
            <a:round/>
            <a:headEnd type="none" w="sm" len="sm"/>
            <a:tailEnd type="none" w="sm" len="sm"/>
          </a:ln>
        </p:spPr>
        <p:txBody>
          <a:bodyPr spcFirstLastPara="1" wrap="square" lIns="91425" tIns="91425" rIns="91425" bIns="91425" anchor="ctr" anchorCtr="0">
            <a:noAutofit/>
          </a:bodyPr>
          <a:lstStyle/>
          <a:p>
            <a:pPr algn="ctr"/>
            <a:endParaRPr/>
          </a:p>
        </p:txBody>
      </p:sp>
      <p:sp>
        <p:nvSpPr>
          <p:cNvPr id="3" name="Google Shape;685;p22">
            <a:extLst>
              <a:ext uri="{FF2B5EF4-FFF2-40B4-BE49-F238E27FC236}">
                <a16:creationId xmlns:a16="http://schemas.microsoft.com/office/drawing/2014/main" id="{124F1193-681D-7494-DA31-EF2808EA4390}"/>
              </a:ext>
            </a:extLst>
          </p:cNvPr>
          <p:cNvSpPr/>
          <p:nvPr/>
        </p:nvSpPr>
        <p:spPr>
          <a:xfrm>
            <a:off x="740617" y="31588250"/>
            <a:ext cx="15301712" cy="1275900"/>
          </a:xfrm>
          <a:prstGeom prst="rect">
            <a:avLst/>
          </a:prstGeom>
          <a:solidFill>
            <a:srgbClr val="BC551A"/>
          </a:solidFill>
          <a:ln>
            <a:noFill/>
          </a:ln>
        </p:spPr>
        <p:txBody>
          <a:bodyPr spcFirstLastPara="1" wrap="square" lIns="91425" tIns="91425" rIns="91425" bIns="91425" anchor="ctr" anchorCtr="0">
            <a:noAutofit/>
          </a:bodyPr>
          <a:lstStyle/>
          <a:p>
            <a:pPr algn="ctr"/>
            <a:endParaRPr/>
          </a:p>
        </p:txBody>
      </p:sp>
      <p:sp>
        <p:nvSpPr>
          <p:cNvPr id="7" name="Google Shape;681;p22">
            <a:extLst>
              <a:ext uri="{FF2B5EF4-FFF2-40B4-BE49-F238E27FC236}">
                <a16:creationId xmlns:a16="http://schemas.microsoft.com/office/drawing/2014/main" id="{1BAA1414-4845-ED70-703B-CB8A16688B1F}"/>
              </a:ext>
            </a:extLst>
          </p:cNvPr>
          <p:cNvSpPr/>
          <p:nvPr/>
        </p:nvSpPr>
        <p:spPr>
          <a:xfrm>
            <a:off x="16860808" y="5176346"/>
            <a:ext cx="15254909" cy="23397580"/>
          </a:xfrm>
          <a:prstGeom prst="rect">
            <a:avLst/>
          </a:prstGeom>
          <a:solidFill>
            <a:schemeClr val="bg1"/>
          </a:solidFill>
          <a:ln w="38100" cap="flat" cmpd="sng">
            <a:noFill/>
            <a:prstDash val="solid"/>
            <a:round/>
            <a:headEnd type="none" w="sm" len="sm"/>
            <a:tailEnd type="none" w="sm" len="sm"/>
          </a:ln>
        </p:spPr>
        <p:txBody>
          <a:bodyPr spcFirstLastPara="1" wrap="square" lIns="91425" tIns="91425" rIns="91425" bIns="91425" anchor="ctr" anchorCtr="0">
            <a:noAutofit/>
          </a:bodyPr>
          <a:lstStyle/>
          <a:p>
            <a:pPr algn="ctr"/>
            <a:endParaRPr/>
          </a:p>
        </p:txBody>
      </p:sp>
      <p:sp>
        <p:nvSpPr>
          <p:cNvPr id="12" name="Google Shape;685;p22">
            <a:extLst>
              <a:ext uri="{FF2B5EF4-FFF2-40B4-BE49-F238E27FC236}">
                <a16:creationId xmlns:a16="http://schemas.microsoft.com/office/drawing/2014/main" id="{FB48D32E-0087-5260-6B37-51F0EE37E30E}"/>
              </a:ext>
            </a:extLst>
          </p:cNvPr>
          <p:cNvSpPr/>
          <p:nvPr/>
        </p:nvSpPr>
        <p:spPr>
          <a:xfrm>
            <a:off x="16838969" y="4534785"/>
            <a:ext cx="15261485" cy="1275900"/>
          </a:xfrm>
          <a:prstGeom prst="rect">
            <a:avLst/>
          </a:prstGeom>
          <a:solidFill>
            <a:srgbClr val="BC551A"/>
          </a:solidFill>
          <a:ln>
            <a:noFill/>
          </a:ln>
        </p:spPr>
        <p:txBody>
          <a:bodyPr spcFirstLastPara="1" wrap="square" lIns="91425" tIns="91425" rIns="91425" bIns="91425" anchor="ctr" anchorCtr="0">
            <a:noAutofit/>
          </a:bodyPr>
          <a:lstStyle/>
          <a:p>
            <a:pPr algn="ctr"/>
            <a:endParaRPr dirty="0"/>
          </a:p>
        </p:txBody>
      </p:sp>
      <p:sp>
        <p:nvSpPr>
          <p:cNvPr id="48" name="TextBox 47">
            <a:extLst>
              <a:ext uri="{FF2B5EF4-FFF2-40B4-BE49-F238E27FC236}">
                <a16:creationId xmlns:a16="http://schemas.microsoft.com/office/drawing/2014/main" id="{2D5749A0-51F4-A3AB-36FC-5C214B23E1BF}"/>
              </a:ext>
            </a:extLst>
          </p:cNvPr>
          <p:cNvSpPr txBox="1"/>
          <p:nvPr/>
        </p:nvSpPr>
        <p:spPr>
          <a:xfrm>
            <a:off x="11528854" y="1295376"/>
            <a:ext cx="9860692" cy="1200329"/>
          </a:xfrm>
          <a:prstGeom prst="rect">
            <a:avLst/>
          </a:prstGeom>
          <a:noFill/>
        </p:spPr>
        <p:txBody>
          <a:bodyPr wrap="square" rtlCol="0">
            <a:spAutoFit/>
          </a:bodyPr>
          <a:lstStyle/>
          <a:p>
            <a:pPr algn="ctr"/>
            <a:r>
              <a:rPr lang="en-US" sz="7200" b="1" dirty="0">
                <a:solidFill>
                  <a:schemeClr val="lt1"/>
                </a:solidFill>
              </a:rPr>
              <a:t>Poster Title (72 pt)</a:t>
            </a:r>
          </a:p>
        </p:txBody>
      </p:sp>
      <p:sp>
        <p:nvSpPr>
          <p:cNvPr id="28" name="Google Shape;687;p22">
            <a:extLst>
              <a:ext uri="{FF2B5EF4-FFF2-40B4-BE49-F238E27FC236}">
                <a16:creationId xmlns:a16="http://schemas.microsoft.com/office/drawing/2014/main" id="{D1D5F00F-0939-2C85-5382-6AF2B8DCBC3F}"/>
              </a:ext>
            </a:extLst>
          </p:cNvPr>
          <p:cNvSpPr txBox="1"/>
          <p:nvPr/>
        </p:nvSpPr>
        <p:spPr>
          <a:xfrm>
            <a:off x="4601618" y="4734583"/>
            <a:ext cx="7371121" cy="891543"/>
          </a:xfrm>
          <a:prstGeom prst="rect">
            <a:avLst/>
          </a:prstGeom>
          <a:noFill/>
          <a:ln>
            <a:noFill/>
          </a:ln>
        </p:spPr>
        <p:txBody>
          <a:bodyPr spcFirstLastPara="1" wrap="square" lIns="91425" tIns="91425" rIns="91425" bIns="91425" anchor="t" anchorCtr="0">
            <a:noAutofit/>
          </a:bodyPr>
          <a:lstStyle/>
          <a:p>
            <a:pPr algn="ctr"/>
            <a:r>
              <a:rPr lang="en" sz="4200" b="1" dirty="0">
                <a:solidFill>
                  <a:schemeClr val="lt1"/>
                </a:solidFill>
                <a:latin typeface="+mj-lt"/>
              </a:rPr>
              <a:t>Section Heading (42 pt)</a:t>
            </a:r>
            <a:endParaRPr sz="4200" dirty="0">
              <a:solidFill>
                <a:schemeClr val="lt1"/>
              </a:solidFill>
              <a:latin typeface="+mj-lt"/>
            </a:endParaRPr>
          </a:p>
          <a:p>
            <a:endParaRPr sz="5600" b="1" dirty="0">
              <a:solidFill>
                <a:schemeClr val="accent5"/>
              </a:solidFill>
            </a:endParaRPr>
          </a:p>
        </p:txBody>
      </p:sp>
      <p:sp>
        <p:nvSpPr>
          <p:cNvPr id="49" name="Google Shape;687;p22">
            <a:extLst>
              <a:ext uri="{FF2B5EF4-FFF2-40B4-BE49-F238E27FC236}">
                <a16:creationId xmlns:a16="http://schemas.microsoft.com/office/drawing/2014/main" id="{ECC6A8D5-14D6-2659-AA9B-0B29576D73E5}"/>
              </a:ext>
            </a:extLst>
          </p:cNvPr>
          <p:cNvSpPr txBox="1"/>
          <p:nvPr/>
        </p:nvSpPr>
        <p:spPr>
          <a:xfrm>
            <a:off x="20802701" y="4726963"/>
            <a:ext cx="7371121" cy="891543"/>
          </a:xfrm>
          <a:prstGeom prst="rect">
            <a:avLst/>
          </a:prstGeom>
          <a:noFill/>
          <a:ln>
            <a:noFill/>
          </a:ln>
        </p:spPr>
        <p:txBody>
          <a:bodyPr spcFirstLastPara="1" wrap="square" lIns="91425" tIns="91425" rIns="91425" bIns="91425" anchor="t" anchorCtr="0">
            <a:noAutofit/>
          </a:bodyPr>
          <a:lstStyle/>
          <a:p>
            <a:pPr algn="ctr"/>
            <a:r>
              <a:rPr lang="en" sz="4200" b="1" dirty="0">
                <a:solidFill>
                  <a:schemeClr val="lt1"/>
                </a:solidFill>
                <a:latin typeface="+mj-lt"/>
              </a:rPr>
              <a:t>Section Heading (42 pt)</a:t>
            </a:r>
            <a:endParaRPr sz="4200" dirty="0">
              <a:solidFill>
                <a:schemeClr val="lt1"/>
              </a:solidFill>
              <a:latin typeface="+mj-lt"/>
            </a:endParaRPr>
          </a:p>
          <a:p>
            <a:endParaRPr sz="5600" b="1" dirty="0">
              <a:solidFill>
                <a:schemeClr val="accent5"/>
              </a:solidFill>
            </a:endParaRPr>
          </a:p>
        </p:txBody>
      </p:sp>
      <p:sp>
        <p:nvSpPr>
          <p:cNvPr id="50" name="Google Shape;687;p22">
            <a:extLst>
              <a:ext uri="{FF2B5EF4-FFF2-40B4-BE49-F238E27FC236}">
                <a16:creationId xmlns:a16="http://schemas.microsoft.com/office/drawing/2014/main" id="{C02A0EF3-71E4-8E46-8474-F5C0365A8666}"/>
              </a:ext>
            </a:extLst>
          </p:cNvPr>
          <p:cNvSpPr txBox="1"/>
          <p:nvPr/>
        </p:nvSpPr>
        <p:spPr>
          <a:xfrm>
            <a:off x="4702531" y="18018231"/>
            <a:ext cx="7371121" cy="891543"/>
          </a:xfrm>
          <a:prstGeom prst="rect">
            <a:avLst/>
          </a:prstGeom>
          <a:noFill/>
          <a:ln>
            <a:noFill/>
          </a:ln>
        </p:spPr>
        <p:txBody>
          <a:bodyPr spcFirstLastPara="1" wrap="square" lIns="91425" tIns="91425" rIns="91425" bIns="91425" anchor="t" anchorCtr="0">
            <a:noAutofit/>
          </a:bodyPr>
          <a:lstStyle/>
          <a:p>
            <a:pPr algn="ctr"/>
            <a:r>
              <a:rPr lang="en" sz="4200" b="1" dirty="0">
                <a:solidFill>
                  <a:schemeClr val="lt1"/>
                </a:solidFill>
                <a:latin typeface="+mj-lt"/>
              </a:rPr>
              <a:t>Section Heading (42 pt)</a:t>
            </a:r>
            <a:endParaRPr sz="4200" dirty="0">
              <a:solidFill>
                <a:schemeClr val="lt1"/>
              </a:solidFill>
              <a:latin typeface="+mj-lt"/>
            </a:endParaRPr>
          </a:p>
          <a:p>
            <a:endParaRPr sz="5600" b="1" dirty="0">
              <a:solidFill>
                <a:schemeClr val="accent5"/>
              </a:solidFill>
            </a:endParaRPr>
          </a:p>
        </p:txBody>
      </p:sp>
      <p:sp>
        <p:nvSpPr>
          <p:cNvPr id="51" name="Google Shape;687;p22">
            <a:extLst>
              <a:ext uri="{FF2B5EF4-FFF2-40B4-BE49-F238E27FC236}">
                <a16:creationId xmlns:a16="http://schemas.microsoft.com/office/drawing/2014/main" id="{9FB6E63A-2CEE-F691-3826-DE2D36F5E229}"/>
              </a:ext>
            </a:extLst>
          </p:cNvPr>
          <p:cNvSpPr txBox="1"/>
          <p:nvPr/>
        </p:nvSpPr>
        <p:spPr>
          <a:xfrm>
            <a:off x="20802700" y="29441642"/>
            <a:ext cx="7371121" cy="891543"/>
          </a:xfrm>
          <a:prstGeom prst="rect">
            <a:avLst/>
          </a:prstGeom>
          <a:noFill/>
          <a:ln>
            <a:noFill/>
          </a:ln>
        </p:spPr>
        <p:txBody>
          <a:bodyPr spcFirstLastPara="1" wrap="square" lIns="91425" tIns="91425" rIns="91425" bIns="91425" anchor="t" anchorCtr="0">
            <a:noAutofit/>
          </a:bodyPr>
          <a:lstStyle/>
          <a:p>
            <a:pPr algn="ctr"/>
            <a:r>
              <a:rPr lang="en" sz="4200" b="1" dirty="0">
                <a:solidFill>
                  <a:schemeClr val="lt1"/>
                </a:solidFill>
                <a:latin typeface="+mj-lt"/>
              </a:rPr>
              <a:t>Section Heading (42 pt)</a:t>
            </a:r>
            <a:endParaRPr sz="4200" dirty="0">
              <a:solidFill>
                <a:schemeClr val="lt1"/>
              </a:solidFill>
              <a:latin typeface="+mj-lt"/>
            </a:endParaRPr>
          </a:p>
          <a:p>
            <a:endParaRPr sz="5600" b="1" dirty="0">
              <a:solidFill>
                <a:schemeClr val="accent5"/>
              </a:solidFill>
            </a:endParaRPr>
          </a:p>
        </p:txBody>
      </p:sp>
      <p:sp>
        <p:nvSpPr>
          <p:cNvPr id="52" name="Google Shape;687;p22">
            <a:extLst>
              <a:ext uri="{FF2B5EF4-FFF2-40B4-BE49-F238E27FC236}">
                <a16:creationId xmlns:a16="http://schemas.microsoft.com/office/drawing/2014/main" id="{1CE23B61-6D22-BE57-19BB-62618A356502}"/>
              </a:ext>
            </a:extLst>
          </p:cNvPr>
          <p:cNvSpPr txBox="1"/>
          <p:nvPr/>
        </p:nvSpPr>
        <p:spPr>
          <a:xfrm>
            <a:off x="4601617" y="31785409"/>
            <a:ext cx="7371121" cy="891543"/>
          </a:xfrm>
          <a:prstGeom prst="rect">
            <a:avLst/>
          </a:prstGeom>
          <a:noFill/>
          <a:ln>
            <a:noFill/>
          </a:ln>
        </p:spPr>
        <p:txBody>
          <a:bodyPr spcFirstLastPara="1" wrap="square" lIns="91425" tIns="91425" rIns="91425" bIns="91425" anchor="t" anchorCtr="0">
            <a:noAutofit/>
          </a:bodyPr>
          <a:lstStyle/>
          <a:p>
            <a:pPr algn="ctr"/>
            <a:r>
              <a:rPr lang="en" sz="4200" b="1" dirty="0">
                <a:solidFill>
                  <a:schemeClr val="lt1"/>
                </a:solidFill>
                <a:latin typeface="+mj-lt"/>
              </a:rPr>
              <a:t>Section Heading (42 pt)</a:t>
            </a:r>
            <a:endParaRPr sz="4200" dirty="0">
              <a:solidFill>
                <a:schemeClr val="lt1"/>
              </a:solidFill>
              <a:latin typeface="+mj-lt"/>
            </a:endParaRPr>
          </a:p>
          <a:p>
            <a:endParaRPr sz="5600" b="1" dirty="0">
              <a:solidFill>
                <a:schemeClr val="accent5"/>
              </a:solidFill>
            </a:endParaRPr>
          </a:p>
        </p:txBody>
      </p:sp>
      <p:sp>
        <p:nvSpPr>
          <p:cNvPr id="6" name="Google Shape;687;p22">
            <a:extLst>
              <a:ext uri="{FF2B5EF4-FFF2-40B4-BE49-F238E27FC236}">
                <a16:creationId xmlns:a16="http://schemas.microsoft.com/office/drawing/2014/main" id="{6BF93719-95E8-5F1C-C59A-B791D3473658}"/>
              </a:ext>
            </a:extLst>
          </p:cNvPr>
          <p:cNvSpPr txBox="1"/>
          <p:nvPr/>
        </p:nvSpPr>
        <p:spPr>
          <a:xfrm>
            <a:off x="1470183" y="5843773"/>
            <a:ext cx="13780703"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8" name="Google Shape;687;p22">
            <a:extLst>
              <a:ext uri="{FF2B5EF4-FFF2-40B4-BE49-F238E27FC236}">
                <a16:creationId xmlns:a16="http://schemas.microsoft.com/office/drawing/2014/main" id="{886D26D1-7130-35FD-6808-8E7DDDA2809A}"/>
              </a:ext>
            </a:extLst>
          </p:cNvPr>
          <p:cNvSpPr txBox="1"/>
          <p:nvPr/>
        </p:nvSpPr>
        <p:spPr>
          <a:xfrm>
            <a:off x="17597908" y="5858609"/>
            <a:ext cx="13780703"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9" name="Google Shape;687;p22">
            <a:extLst>
              <a:ext uri="{FF2B5EF4-FFF2-40B4-BE49-F238E27FC236}">
                <a16:creationId xmlns:a16="http://schemas.microsoft.com/office/drawing/2014/main" id="{087254A2-6D2A-A728-F40C-21078A07B72B}"/>
              </a:ext>
            </a:extLst>
          </p:cNvPr>
          <p:cNvSpPr txBox="1"/>
          <p:nvPr/>
        </p:nvSpPr>
        <p:spPr>
          <a:xfrm>
            <a:off x="1396825" y="19114944"/>
            <a:ext cx="13780703"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10" name="Google Shape;687;p22">
            <a:extLst>
              <a:ext uri="{FF2B5EF4-FFF2-40B4-BE49-F238E27FC236}">
                <a16:creationId xmlns:a16="http://schemas.microsoft.com/office/drawing/2014/main" id="{1CCF1150-BE7E-0763-D3C8-9C0F656B807E}"/>
              </a:ext>
            </a:extLst>
          </p:cNvPr>
          <p:cNvSpPr txBox="1"/>
          <p:nvPr/>
        </p:nvSpPr>
        <p:spPr>
          <a:xfrm>
            <a:off x="1497739" y="32864150"/>
            <a:ext cx="13780703"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11" name="Google Shape;687;p22">
            <a:extLst>
              <a:ext uri="{FF2B5EF4-FFF2-40B4-BE49-F238E27FC236}">
                <a16:creationId xmlns:a16="http://schemas.microsoft.com/office/drawing/2014/main" id="{793A8B3A-F6F4-28F7-9B3E-EFB504CDF54E}"/>
              </a:ext>
            </a:extLst>
          </p:cNvPr>
          <p:cNvSpPr txBox="1"/>
          <p:nvPr/>
        </p:nvSpPr>
        <p:spPr>
          <a:xfrm>
            <a:off x="17597907" y="30504603"/>
            <a:ext cx="13780703"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Tree>
    <p:extLst>
      <p:ext uri="{BB962C8B-B14F-4D97-AF65-F5344CB8AC3E}">
        <p14:creationId xmlns:p14="http://schemas.microsoft.com/office/powerpoint/2010/main" val="12881207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Shape 675"/>
        <p:cNvGrpSpPr/>
        <p:nvPr/>
      </p:nvGrpSpPr>
      <p:grpSpPr>
        <a:xfrm>
          <a:off x="0" y="0"/>
          <a:ext cx="0" cy="0"/>
          <a:chOff x="0" y="0"/>
          <a:chExt cx="0" cy="0"/>
        </a:xfrm>
      </p:grpSpPr>
      <p:sp>
        <p:nvSpPr>
          <p:cNvPr id="2" name="Google Shape;676;p22">
            <a:extLst>
              <a:ext uri="{FF2B5EF4-FFF2-40B4-BE49-F238E27FC236}">
                <a16:creationId xmlns:a16="http://schemas.microsoft.com/office/drawing/2014/main" id="{A7239A83-FA3F-5882-C77A-F202231F6700}"/>
              </a:ext>
            </a:extLst>
          </p:cNvPr>
          <p:cNvSpPr/>
          <p:nvPr/>
        </p:nvSpPr>
        <p:spPr>
          <a:xfrm>
            <a:off x="824519" y="825524"/>
            <a:ext cx="31291198" cy="42240152"/>
          </a:xfrm>
          <a:prstGeom prst="rect">
            <a:avLst/>
          </a:prstGeom>
          <a:solidFill>
            <a:schemeClr val="bg1"/>
          </a:solidFill>
          <a:ln w="38100" cap="flat" cmpd="sng">
            <a:noFill/>
            <a:prstDash val="solid"/>
            <a:round/>
            <a:headEnd type="none" w="sm" len="sm"/>
            <a:tailEnd type="none" w="sm" len="sm"/>
          </a:ln>
        </p:spPr>
        <p:txBody>
          <a:bodyPr spcFirstLastPara="1" wrap="square" lIns="91425" tIns="91425" rIns="91425" bIns="91425" anchor="ctr" anchorCtr="0">
            <a:noAutofit/>
          </a:bodyPr>
          <a:lstStyle/>
          <a:p>
            <a:pPr algn="ctr"/>
            <a:endParaRPr/>
          </a:p>
        </p:txBody>
      </p:sp>
      <p:sp>
        <p:nvSpPr>
          <p:cNvPr id="29" name="Google Shape;691;p22">
            <a:extLst>
              <a:ext uri="{FF2B5EF4-FFF2-40B4-BE49-F238E27FC236}">
                <a16:creationId xmlns:a16="http://schemas.microsoft.com/office/drawing/2014/main" id="{9361DC20-412A-AA2A-8963-0F38003BF87E}"/>
              </a:ext>
            </a:extLst>
          </p:cNvPr>
          <p:cNvSpPr txBox="1"/>
          <p:nvPr/>
        </p:nvSpPr>
        <p:spPr>
          <a:xfrm>
            <a:off x="11907150" y="2718514"/>
            <a:ext cx="9104100" cy="747300"/>
          </a:xfrm>
          <a:prstGeom prst="rect">
            <a:avLst/>
          </a:prstGeom>
          <a:noFill/>
          <a:ln>
            <a:noFill/>
          </a:ln>
        </p:spPr>
        <p:txBody>
          <a:bodyPr spcFirstLastPara="1" wrap="square" lIns="91425" tIns="91425" rIns="91425" bIns="91425" anchor="t" anchorCtr="0">
            <a:noAutofit/>
          </a:bodyPr>
          <a:lstStyle/>
          <a:p>
            <a:pPr algn="ctr"/>
            <a:r>
              <a:rPr lang="en" sz="2400" b="1" dirty="0">
                <a:solidFill>
                  <a:schemeClr val="accent4"/>
                </a:solidFill>
              </a:rPr>
              <a:t>Names of poster authors, researchers, contributors (24 pt)</a:t>
            </a:r>
            <a:endParaRPr dirty="0">
              <a:solidFill>
                <a:schemeClr val="accent4"/>
              </a:solidFill>
            </a:endParaRPr>
          </a:p>
        </p:txBody>
      </p:sp>
      <p:pic>
        <p:nvPicPr>
          <p:cNvPr id="30" name="Google Shape;692;p22">
            <a:extLst>
              <a:ext uri="{FF2B5EF4-FFF2-40B4-BE49-F238E27FC236}">
                <a16:creationId xmlns:a16="http://schemas.microsoft.com/office/drawing/2014/main" id="{6E3C9715-C6FB-1B68-7B86-C11D03B168C2}"/>
              </a:ext>
            </a:extLst>
          </p:cNvPr>
          <p:cNvPicPr preferRelativeResize="0"/>
          <p:nvPr/>
        </p:nvPicPr>
        <p:blipFill>
          <a:blip r:embed="rId3">
            <a:alphaModFix/>
          </a:blip>
          <a:stretch>
            <a:fillRect/>
          </a:stretch>
        </p:blipFill>
        <p:spPr>
          <a:xfrm>
            <a:off x="253977" y="373975"/>
            <a:ext cx="5529200" cy="3226299"/>
          </a:xfrm>
          <a:prstGeom prst="rect">
            <a:avLst/>
          </a:prstGeom>
          <a:noFill/>
          <a:ln>
            <a:noFill/>
          </a:ln>
        </p:spPr>
      </p:pic>
      <p:sp>
        <p:nvSpPr>
          <p:cNvPr id="48" name="TextBox 47">
            <a:extLst>
              <a:ext uri="{FF2B5EF4-FFF2-40B4-BE49-F238E27FC236}">
                <a16:creationId xmlns:a16="http://schemas.microsoft.com/office/drawing/2014/main" id="{2D5749A0-51F4-A3AB-36FC-5C214B23E1BF}"/>
              </a:ext>
            </a:extLst>
          </p:cNvPr>
          <p:cNvSpPr txBox="1"/>
          <p:nvPr/>
        </p:nvSpPr>
        <p:spPr>
          <a:xfrm>
            <a:off x="11528186" y="1378685"/>
            <a:ext cx="9860692" cy="1200329"/>
          </a:xfrm>
          <a:prstGeom prst="rect">
            <a:avLst/>
          </a:prstGeom>
          <a:noFill/>
        </p:spPr>
        <p:txBody>
          <a:bodyPr wrap="square" rtlCol="0">
            <a:spAutoFit/>
          </a:bodyPr>
          <a:lstStyle/>
          <a:p>
            <a:pPr algn="ctr"/>
            <a:r>
              <a:rPr lang="en-US" sz="7200" b="1" dirty="0">
                <a:solidFill>
                  <a:schemeClr val="accent4"/>
                </a:solidFill>
              </a:rPr>
              <a:t>Poster Title (72 pt)</a:t>
            </a:r>
          </a:p>
        </p:txBody>
      </p:sp>
      <p:sp>
        <p:nvSpPr>
          <p:cNvPr id="28" name="Google Shape;687;p22">
            <a:extLst>
              <a:ext uri="{FF2B5EF4-FFF2-40B4-BE49-F238E27FC236}">
                <a16:creationId xmlns:a16="http://schemas.microsoft.com/office/drawing/2014/main" id="{D1D5F00F-0939-2C85-5382-6AF2B8DCBC3F}"/>
              </a:ext>
            </a:extLst>
          </p:cNvPr>
          <p:cNvSpPr txBox="1"/>
          <p:nvPr/>
        </p:nvSpPr>
        <p:spPr>
          <a:xfrm>
            <a:off x="1497732" y="4721036"/>
            <a:ext cx="13780702" cy="891543"/>
          </a:xfrm>
          <a:prstGeom prst="rect">
            <a:avLst/>
          </a:prstGeom>
          <a:noFill/>
          <a:ln>
            <a:noFill/>
          </a:ln>
        </p:spPr>
        <p:txBody>
          <a:bodyPr spcFirstLastPara="1" wrap="square" lIns="91425" tIns="91425" rIns="91425" bIns="91425" anchor="t" anchorCtr="0">
            <a:noAutofit/>
          </a:bodyPr>
          <a:lstStyle/>
          <a:p>
            <a:pPr algn="ctr"/>
            <a:r>
              <a:rPr lang="en" sz="4200" b="1" dirty="0">
                <a:solidFill>
                  <a:schemeClr val="accent4"/>
                </a:solidFill>
                <a:latin typeface="+mj-lt"/>
              </a:rPr>
              <a:t>Section Heading (42 pt)</a:t>
            </a:r>
            <a:endParaRPr sz="4200" dirty="0">
              <a:solidFill>
                <a:schemeClr val="accent4"/>
              </a:solidFill>
              <a:latin typeface="+mj-lt"/>
            </a:endParaRPr>
          </a:p>
          <a:p>
            <a:pPr algn="ctr"/>
            <a:endParaRPr sz="5600" b="1" dirty="0">
              <a:solidFill>
                <a:schemeClr val="accent4"/>
              </a:solidFill>
            </a:endParaRPr>
          </a:p>
        </p:txBody>
      </p:sp>
      <p:sp>
        <p:nvSpPr>
          <p:cNvPr id="49" name="Google Shape;687;p22">
            <a:extLst>
              <a:ext uri="{FF2B5EF4-FFF2-40B4-BE49-F238E27FC236}">
                <a16:creationId xmlns:a16="http://schemas.microsoft.com/office/drawing/2014/main" id="{ECC6A8D5-14D6-2659-AA9B-0B29576D73E5}"/>
              </a:ext>
            </a:extLst>
          </p:cNvPr>
          <p:cNvSpPr txBox="1"/>
          <p:nvPr/>
        </p:nvSpPr>
        <p:spPr>
          <a:xfrm>
            <a:off x="17597907" y="4726963"/>
            <a:ext cx="13780700" cy="891543"/>
          </a:xfrm>
          <a:prstGeom prst="rect">
            <a:avLst/>
          </a:prstGeom>
          <a:noFill/>
          <a:ln>
            <a:noFill/>
          </a:ln>
        </p:spPr>
        <p:txBody>
          <a:bodyPr spcFirstLastPara="1" wrap="square" lIns="91425" tIns="91425" rIns="91425" bIns="91425" anchor="t" anchorCtr="0">
            <a:noAutofit/>
          </a:bodyPr>
          <a:lstStyle/>
          <a:p>
            <a:pPr algn="ctr"/>
            <a:r>
              <a:rPr lang="en" sz="4200" b="1" dirty="0">
                <a:solidFill>
                  <a:schemeClr val="accent4"/>
                </a:solidFill>
                <a:latin typeface="+mj-lt"/>
              </a:rPr>
              <a:t>Section Heading (42 pt)</a:t>
            </a:r>
            <a:endParaRPr sz="4200" dirty="0">
              <a:solidFill>
                <a:schemeClr val="accent4"/>
              </a:solidFill>
              <a:latin typeface="+mj-lt"/>
            </a:endParaRPr>
          </a:p>
          <a:p>
            <a:endParaRPr sz="5600" b="1" dirty="0">
              <a:solidFill>
                <a:schemeClr val="accent4"/>
              </a:solidFill>
            </a:endParaRPr>
          </a:p>
        </p:txBody>
      </p:sp>
      <p:sp>
        <p:nvSpPr>
          <p:cNvPr id="50" name="Google Shape;687;p22">
            <a:extLst>
              <a:ext uri="{FF2B5EF4-FFF2-40B4-BE49-F238E27FC236}">
                <a16:creationId xmlns:a16="http://schemas.microsoft.com/office/drawing/2014/main" id="{C02A0EF3-71E4-8E46-8474-F5C0365A8666}"/>
              </a:ext>
            </a:extLst>
          </p:cNvPr>
          <p:cNvSpPr txBox="1"/>
          <p:nvPr/>
        </p:nvSpPr>
        <p:spPr>
          <a:xfrm>
            <a:off x="1497732" y="18040949"/>
            <a:ext cx="13780701" cy="891543"/>
          </a:xfrm>
          <a:prstGeom prst="rect">
            <a:avLst/>
          </a:prstGeom>
          <a:noFill/>
          <a:ln>
            <a:noFill/>
          </a:ln>
        </p:spPr>
        <p:txBody>
          <a:bodyPr spcFirstLastPara="1" wrap="square" lIns="91425" tIns="91425" rIns="91425" bIns="91425" anchor="t" anchorCtr="0">
            <a:noAutofit/>
          </a:bodyPr>
          <a:lstStyle/>
          <a:p>
            <a:pPr algn="ctr"/>
            <a:r>
              <a:rPr lang="en" sz="4200" b="1" dirty="0">
                <a:solidFill>
                  <a:schemeClr val="accent4"/>
                </a:solidFill>
                <a:latin typeface="+mj-lt"/>
              </a:rPr>
              <a:t>Section Heading (42 pt)</a:t>
            </a:r>
            <a:endParaRPr sz="4200" dirty="0">
              <a:solidFill>
                <a:schemeClr val="accent4"/>
              </a:solidFill>
              <a:latin typeface="+mj-lt"/>
            </a:endParaRPr>
          </a:p>
          <a:p>
            <a:endParaRPr sz="5600" b="1" dirty="0">
              <a:solidFill>
                <a:schemeClr val="accent4"/>
              </a:solidFill>
            </a:endParaRPr>
          </a:p>
        </p:txBody>
      </p:sp>
      <p:sp>
        <p:nvSpPr>
          <p:cNvPr id="51" name="Google Shape;687;p22">
            <a:extLst>
              <a:ext uri="{FF2B5EF4-FFF2-40B4-BE49-F238E27FC236}">
                <a16:creationId xmlns:a16="http://schemas.microsoft.com/office/drawing/2014/main" id="{9FB6E63A-2CEE-F691-3826-DE2D36F5E229}"/>
              </a:ext>
            </a:extLst>
          </p:cNvPr>
          <p:cNvSpPr txBox="1"/>
          <p:nvPr/>
        </p:nvSpPr>
        <p:spPr>
          <a:xfrm>
            <a:off x="17597907" y="29441642"/>
            <a:ext cx="13780691" cy="891543"/>
          </a:xfrm>
          <a:prstGeom prst="rect">
            <a:avLst/>
          </a:prstGeom>
          <a:noFill/>
          <a:ln>
            <a:noFill/>
          </a:ln>
        </p:spPr>
        <p:txBody>
          <a:bodyPr spcFirstLastPara="1" wrap="square" lIns="91425" tIns="91425" rIns="91425" bIns="91425" anchor="t" anchorCtr="0">
            <a:noAutofit/>
          </a:bodyPr>
          <a:lstStyle/>
          <a:p>
            <a:pPr algn="ctr"/>
            <a:r>
              <a:rPr lang="en" sz="4200" b="1" dirty="0">
                <a:solidFill>
                  <a:schemeClr val="accent4"/>
                </a:solidFill>
                <a:latin typeface="+mj-lt"/>
              </a:rPr>
              <a:t>Section Heading (42 pt)</a:t>
            </a:r>
            <a:endParaRPr sz="4200" dirty="0">
              <a:solidFill>
                <a:schemeClr val="accent4"/>
              </a:solidFill>
              <a:latin typeface="+mj-lt"/>
            </a:endParaRPr>
          </a:p>
          <a:p>
            <a:pPr algn="ctr"/>
            <a:endParaRPr sz="5600" b="1" dirty="0">
              <a:solidFill>
                <a:schemeClr val="accent4"/>
              </a:solidFill>
            </a:endParaRPr>
          </a:p>
        </p:txBody>
      </p:sp>
      <p:sp>
        <p:nvSpPr>
          <p:cNvPr id="52" name="Google Shape;687;p22">
            <a:extLst>
              <a:ext uri="{FF2B5EF4-FFF2-40B4-BE49-F238E27FC236}">
                <a16:creationId xmlns:a16="http://schemas.microsoft.com/office/drawing/2014/main" id="{1CE23B61-6D22-BE57-19BB-62618A356502}"/>
              </a:ext>
            </a:extLst>
          </p:cNvPr>
          <p:cNvSpPr txBox="1"/>
          <p:nvPr/>
        </p:nvSpPr>
        <p:spPr>
          <a:xfrm>
            <a:off x="1497739" y="31785409"/>
            <a:ext cx="13780689" cy="891543"/>
          </a:xfrm>
          <a:prstGeom prst="rect">
            <a:avLst/>
          </a:prstGeom>
          <a:noFill/>
          <a:ln>
            <a:noFill/>
          </a:ln>
        </p:spPr>
        <p:txBody>
          <a:bodyPr spcFirstLastPara="1" wrap="square" lIns="91425" tIns="91425" rIns="91425" bIns="91425" anchor="t" anchorCtr="0">
            <a:noAutofit/>
          </a:bodyPr>
          <a:lstStyle/>
          <a:p>
            <a:pPr algn="ctr"/>
            <a:r>
              <a:rPr lang="en" sz="4200" b="1" dirty="0">
                <a:solidFill>
                  <a:schemeClr val="accent4"/>
                </a:solidFill>
                <a:latin typeface="+mj-lt"/>
              </a:rPr>
              <a:t>Section Heading (42 pt)</a:t>
            </a:r>
            <a:endParaRPr sz="4200" dirty="0">
              <a:solidFill>
                <a:schemeClr val="accent4"/>
              </a:solidFill>
              <a:latin typeface="+mj-lt"/>
            </a:endParaRPr>
          </a:p>
          <a:p>
            <a:endParaRPr sz="5600" b="1" dirty="0">
              <a:solidFill>
                <a:schemeClr val="accent4"/>
              </a:solidFill>
            </a:endParaRPr>
          </a:p>
        </p:txBody>
      </p:sp>
      <p:sp>
        <p:nvSpPr>
          <p:cNvPr id="6" name="Google Shape;687;p22">
            <a:extLst>
              <a:ext uri="{FF2B5EF4-FFF2-40B4-BE49-F238E27FC236}">
                <a16:creationId xmlns:a16="http://schemas.microsoft.com/office/drawing/2014/main" id="{6BF93719-95E8-5F1C-C59A-B791D3473658}"/>
              </a:ext>
            </a:extLst>
          </p:cNvPr>
          <p:cNvSpPr txBox="1"/>
          <p:nvPr/>
        </p:nvSpPr>
        <p:spPr>
          <a:xfrm>
            <a:off x="1793628" y="5723144"/>
            <a:ext cx="13305177"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a:t>
            </a:r>
            <a:r>
              <a:rPr lang="en" sz="2400" dirty="0" err="1">
                <a:solidFill>
                  <a:schemeClr val="dk1"/>
                </a:solidFill>
                <a:latin typeface="+mn-lt"/>
              </a:rPr>
              <a:t>pt</a:t>
            </a:r>
            <a:r>
              <a:rPr lang="en" sz="2400" dirty="0">
                <a:solidFill>
                  <a:schemeClr val="dk1"/>
                </a:solidFill>
                <a:latin typeface="+mn-lt"/>
              </a:rPr>
              <a:t>)</a:t>
            </a:r>
            <a:endParaRPr sz="2400" b="1" dirty="0">
              <a:solidFill>
                <a:schemeClr val="dk1"/>
              </a:solidFill>
              <a:latin typeface="+mn-lt"/>
            </a:endParaRPr>
          </a:p>
        </p:txBody>
      </p:sp>
      <p:sp>
        <p:nvSpPr>
          <p:cNvPr id="8" name="Google Shape;687;p22">
            <a:extLst>
              <a:ext uri="{FF2B5EF4-FFF2-40B4-BE49-F238E27FC236}">
                <a16:creationId xmlns:a16="http://schemas.microsoft.com/office/drawing/2014/main" id="{886D26D1-7130-35FD-6808-8E7DDDA2809A}"/>
              </a:ext>
            </a:extLst>
          </p:cNvPr>
          <p:cNvSpPr txBox="1"/>
          <p:nvPr/>
        </p:nvSpPr>
        <p:spPr>
          <a:xfrm>
            <a:off x="17597909" y="5723145"/>
            <a:ext cx="13526862"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9" name="Google Shape;687;p22">
            <a:extLst>
              <a:ext uri="{FF2B5EF4-FFF2-40B4-BE49-F238E27FC236}">
                <a16:creationId xmlns:a16="http://schemas.microsoft.com/office/drawing/2014/main" id="{087254A2-6D2A-A728-F40C-21078A07B72B}"/>
              </a:ext>
            </a:extLst>
          </p:cNvPr>
          <p:cNvSpPr txBox="1"/>
          <p:nvPr/>
        </p:nvSpPr>
        <p:spPr>
          <a:xfrm>
            <a:off x="1793628" y="19032234"/>
            <a:ext cx="13484807"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10" name="Google Shape;687;p22">
            <a:extLst>
              <a:ext uri="{FF2B5EF4-FFF2-40B4-BE49-F238E27FC236}">
                <a16:creationId xmlns:a16="http://schemas.microsoft.com/office/drawing/2014/main" id="{1CCF1150-BE7E-0763-D3C8-9C0F656B807E}"/>
              </a:ext>
            </a:extLst>
          </p:cNvPr>
          <p:cNvSpPr txBox="1"/>
          <p:nvPr/>
        </p:nvSpPr>
        <p:spPr>
          <a:xfrm>
            <a:off x="1793627" y="32796418"/>
            <a:ext cx="13484815"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11" name="Google Shape;687;p22">
            <a:extLst>
              <a:ext uri="{FF2B5EF4-FFF2-40B4-BE49-F238E27FC236}">
                <a16:creationId xmlns:a16="http://schemas.microsoft.com/office/drawing/2014/main" id="{793A8B3A-F6F4-28F7-9B3E-EFB504CDF54E}"/>
              </a:ext>
            </a:extLst>
          </p:cNvPr>
          <p:cNvSpPr txBox="1"/>
          <p:nvPr/>
        </p:nvSpPr>
        <p:spPr>
          <a:xfrm>
            <a:off x="17597908" y="30436869"/>
            <a:ext cx="13526862"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cxnSp>
        <p:nvCxnSpPr>
          <p:cNvPr id="14" name="Straight Connector 13">
            <a:extLst>
              <a:ext uri="{FF2B5EF4-FFF2-40B4-BE49-F238E27FC236}">
                <a16:creationId xmlns:a16="http://schemas.microsoft.com/office/drawing/2014/main" id="{CE39E741-7A1E-B4E5-9E72-8F24781E3368}"/>
              </a:ext>
            </a:extLst>
          </p:cNvPr>
          <p:cNvCxnSpPr>
            <a:cxnSpLocks/>
          </p:cNvCxnSpPr>
          <p:nvPr/>
        </p:nvCxnSpPr>
        <p:spPr>
          <a:xfrm>
            <a:off x="-1336" y="3900624"/>
            <a:ext cx="32919736" cy="0"/>
          </a:xfrm>
          <a:prstGeom prst="line">
            <a:avLst/>
          </a:prstGeom>
          <a:ln w="508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D7630234-39C3-F328-3B09-6E5BB93A7B8D}"/>
              </a:ext>
            </a:extLst>
          </p:cNvPr>
          <p:cNvCxnSpPr>
            <a:cxnSpLocks/>
          </p:cNvCxnSpPr>
          <p:nvPr/>
        </p:nvCxnSpPr>
        <p:spPr>
          <a:xfrm>
            <a:off x="16418245" y="3900624"/>
            <a:ext cx="0" cy="39990576"/>
          </a:xfrm>
          <a:prstGeom prst="line">
            <a:avLst/>
          </a:prstGeom>
          <a:ln w="508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573AD560-A022-B9C7-0C69-29025431B962}"/>
              </a:ext>
            </a:extLst>
          </p:cNvPr>
          <p:cNvCxnSpPr>
            <a:cxnSpLocks/>
          </p:cNvCxnSpPr>
          <p:nvPr/>
        </p:nvCxnSpPr>
        <p:spPr>
          <a:xfrm>
            <a:off x="0" y="30789152"/>
            <a:ext cx="16418245" cy="0"/>
          </a:xfrm>
          <a:prstGeom prst="line">
            <a:avLst/>
          </a:prstGeom>
          <a:ln w="508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388BE12C-FD3E-D904-80A1-75ECCD2C784D}"/>
              </a:ext>
            </a:extLst>
          </p:cNvPr>
          <p:cNvCxnSpPr>
            <a:cxnSpLocks/>
          </p:cNvCxnSpPr>
          <p:nvPr/>
        </p:nvCxnSpPr>
        <p:spPr>
          <a:xfrm>
            <a:off x="16418245" y="28491722"/>
            <a:ext cx="16500155" cy="0"/>
          </a:xfrm>
          <a:prstGeom prst="line">
            <a:avLst/>
          </a:prstGeom>
          <a:ln w="508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7EB323F1-27D1-5F0C-95FE-BF305FA2393D}"/>
              </a:ext>
            </a:extLst>
          </p:cNvPr>
          <p:cNvCxnSpPr>
            <a:cxnSpLocks/>
          </p:cNvCxnSpPr>
          <p:nvPr/>
        </p:nvCxnSpPr>
        <p:spPr>
          <a:xfrm>
            <a:off x="-1336" y="16732974"/>
            <a:ext cx="16419581" cy="0"/>
          </a:xfrm>
          <a:prstGeom prst="line">
            <a:avLst/>
          </a:prstGeom>
          <a:ln w="5080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386678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33046"/>
        </a:solidFill>
        <a:effectLst/>
      </p:bgPr>
    </p:bg>
    <p:spTree>
      <p:nvGrpSpPr>
        <p:cNvPr id="1" name="Shape 675"/>
        <p:cNvGrpSpPr/>
        <p:nvPr/>
      </p:nvGrpSpPr>
      <p:grpSpPr>
        <a:xfrm>
          <a:off x="0" y="0"/>
          <a:ext cx="0" cy="0"/>
          <a:chOff x="0" y="0"/>
          <a:chExt cx="0" cy="0"/>
        </a:xfrm>
      </p:grpSpPr>
      <p:sp>
        <p:nvSpPr>
          <p:cNvPr id="14" name="Google Shape;676;p22">
            <a:extLst>
              <a:ext uri="{FF2B5EF4-FFF2-40B4-BE49-F238E27FC236}">
                <a16:creationId xmlns:a16="http://schemas.microsoft.com/office/drawing/2014/main" id="{9079CAEE-098C-2FFD-E217-0E366F931B06}"/>
              </a:ext>
            </a:extLst>
          </p:cNvPr>
          <p:cNvSpPr/>
          <p:nvPr/>
        </p:nvSpPr>
        <p:spPr>
          <a:xfrm>
            <a:off x="824519" y="825524"/>
            <a:ext cx="31291198" cy="2930382"/>
          </a:xfrm>
          <a:prstGeom prst="rect">
            <a:avLst/>
          </a:prstGeom>
          <a:solidFill>
            <a:schemeClr val="bg1"/>
          </a:solidFill>
          <a:ln w="38100" cap="flat" cmpd="sng">
            <a:noFill/>
            <a:prstDash val="solid"/>
            <a:round/>
            <a:headEnd type="none" w="sm" len="sm"/>
            <a:tailEnd type="none" w="sm" len="sm"/>
          </a:ln>
        </p:spPr>
        <p:txBody>
          <a:bodyPr spcFirstLastPara="1" wrap="square" lIns="91425" tIns="91425" rIns="91425" bIns="91425" anchor="ctr" anchorCtr="0">
            <a:noAutofit/>
          </a:bodyPr>
          <a:lstStyle/>
          <a:p>
            <a:pPr algn="ctr"/>
            <a:endParaRPr/>
          </a:p>
        </p:txBody>
      </p:sp>
      <p:sp>
        <p:nvSpPr>
          <p:cNvPr id="29" name="Google Shape;691;p22">
            <a:extLst>
              <a:ext uri="{FF2B5EF4-FFF2-40B4-BE49-F238E27FC236}">
                <a16:creationId xmlns:a16="http://schemas.microsoft.com/office/drawing/2014/main" id="{9361DC20-412A-AA2A-8963-0F38003BF87E}"/>
              </a:ext>
            </a:extLst>
          </p:cNvPr>
          <p:cNvSpPr txBox="1"/>
          <p:nvPr/>
        </p:nvSpPr>
        <p:spPr>
          <a:xfrm>
            <a:off x="11907150" y="2669278"/>
            <a:ext cx="9104100" cy="747300"/>
          </a:xfrm>
          <a:prstGeom prst="rect">
            <a:avLst/>
          </a:prstGeom>
          <a:noFill/>
          <a:ln>
            <a:noFill/>
          </a:ln>
        </p:spPr>
        <p:txBody>
          <a:bodyPr spcFirstLastPara="1" wrap="square" lIns="91425" tIns="91425" rIns="91425" bIns="91425" anchor="t" anchorCtr="0">
            <a:noAutofit/>
          </a:bodyPr>
          <a:lstStyle/>
          <a:p>
            <a:pPr algn="ctr"/>
            <a:r>
              <a:rPr lang="en" sz="2400" b="1" dirty="0">
                <a:solidFill>
                  <a:srgbClr val="033046"/>
                </a:solidFill>
              </a:rPr>
              <a:t>Names of poster authors, researchers, contributors (24 pt)</a:t>
            </a:r>
            <a:endParaRPr dirty="0">
              <a:solidFill>
                <a:srgbClr val="033046"/>
              </a:solidFill>
            </a:endParaRPr>
          </a:p>
        </p:txBody>
      </p:sp>
      <p:sp>
        <p:nvSpPr>
          <p:cNvPr id="13" name="Google Shape;683;p22">
            <a:extLst>
              <a:ext uri="{FF2B5EF4-FFF2-40B4-BE49-F238E27FC236}">
                <a16:creationId xmlns:a16="http://schemas.microsoft.com/office/drawing/2014/main" id="{0AC97332-2975-E007-99E6-3D920CD43E2F}"/>
              </a:ext>
            </a:extLst>
          </p:cNvPr>
          <p:cNvSpPr/>
          <p:nvPr/>
        </p:nvSpPr>
        <p:spPr>
          <a:xfrm>
            <a:off x="824521" y="17614877"/>
            <a:ext cx="15195783" cy="13232868"/>
          </a:xfrm>
          <a:prstGeom prst="rect">
            <a:avLst/>
          </a:prstGeom>
          <a:solidFill>
            <a:schemeClr val="bg1"/>
          </a:solidFill>
          <a:ln w="38100" cap="flat" cmpd="sng">
            <a:noFill/>
            <a:prstDash val="solid"/>
            <a:round/>
            <a:headEnd type="none" w="sm" len="sm"/>
            <a:tailEnd type="none" w="sm" len="sm"/>
          </a:ln>
        </p:spPr>
        <p:txBody>
          <a:bodyPr spcFirstLastPara="1" wrap="square" lIns="91425" tIns="91425" rIns="91425" bIns="91425" anchor="ctr" anchorCtr="0">
            <a:noAutofit/>
          </a:bodyPr>
          <a:lstStyle/>
          <a:p>
            <a:pPr algn="ctr"/>
            <a:endParaRPr/>
          </a:p>
        </p:txBody>
      </p:sp>
      <p:sp>
        <p:nvSpPr>
          <p:cNvPr id="4" name="Google Shape;678;p22">
            <a:extLst>
              <a:ext uri="{FF2B5EF4-FFF2-40B4-BE49-F238E27FC236}">
                <a16:creationId xmlns:a16="http://schemas.microsoft.com/office/drawing/2014/main" id="{39C0A11C-17DD-B146-3AE9-7D233146A54E}"/>
              </a:ext>
            </a:extLst>
          </p:cNvPr>
          <p:cNvSpPr/>
          <p:nvPr/>
        </p:nvSpPr>
        <p:spPr>
          <a:xfrm>
            <a:off x="16860808" y="29441642"/>
            <a:ext cx="15301712" cy="13624034"/>
          </a:xfrm>
          <a:prstGeom prst="rect">
            <a:avLst/>
          </a:prstGeom>
          <a:solidFill>
            <a:schemeClr val="bg1"/>
          </a:solidFill>
          <a:ln w="38100" cap="flat" cmpd="sng">
            <a:noFill/>
            <a:prstDash val="solid"/>
            <a:round/>
            <a:headEnd type="none" w="sm" len="sm"/>
            <a:tailEnd type="none" w="sm" len="sm"/>
          </a:ln>
        </p:spPr>
        <p:txBody>
          <a:bodyPr spcFirstLastPara="1" wrap="square" lIns="91425" tIns="91425" rIns="91425" bIns="91425" anchor="ctr" anchorCtr="0">
            <a:noAutofit/>
          </a:bodyPr>
          <a:lstStyle/>
          <a:p>
            <a:pPr algn="ctr"/>
            <a:endParaRPr/>
          </a:p>
        </p:txBody>
      </p:sp>
      <p:sp>
        <p:nvSpPr>
          <p:cNvPr id="17" name="Google Shape;676;p22">
            <a:extLst>
              <a:ext uri="{FF2B5EF4-FFF2-40B4-BE49-F238E27FC236}">
                <a16:creationId xmlns:a16="http://schemas.microsoft.com/office/drawing/2014/main" id="{16900851-18C8-211A-CB83-552E17807A4F}"/>
              </a:ext>
            </a:extLst>
          </p:cNvPr>
          <p:cNvSpPr/>
          <p:nvPr/>
        </p:nvSpPr>
        <p:spPr>
          <a:xfrm>
            <a:off x="802683" y="4556577"/>
            <a:ext cx="15217810" cy="12257628"/>
          </a:xfrm>
          <a:prstGeom prst="rect">
            <a:avLst/>
          </a:prstGeom>
          <a:solidFill>
            <a:schemeClr val="bg1"/>
          </a:solidFill>
          <a:ln w="38100" cap="flat" cmpd="sng">
            <a:noFill/>
            <a:prstDash val="solid"/>
            <a:round/>
            <a:headEnd type="none" w="sm" len="sm"/>
            <a:tailEnd type="none" w="sm" len="sm"/>
          </a:ln>
        </p:spPr>
        <p:txBody>
          <a:bodyPr spcFirstLastPara="1" wrap="square" lIns="91425" tIns="91425" rIns="91425" bIns="91425" anchor="ctr" anchorCtr="0">
            <a:noAutofit/>
          </a:bodyPr>
          <a:lstStyle/>
          <a:p>
            <a:pPr algn="ctr"/>
            <a:endParaRPr/>
          </a:p>
        </p:txBody>
      </p:sp>
      <p:sp>
        <p:nvSpPr>
          <p:cNvPr id="2" name="Google Shape;677;p22">
            <a:extLst>
              <a:ext uri="{FF2B5EF4-FFF2-40B4-BE49-F238E27FC236}">
                <a16:creationId xmlns:a16="http://schemas.microsoft.com/office/drawing/2014/main" id="{DCC0D892-4A55-6E94-368F-1257AA72712E}"/>
              </a:ext>
            </a:extLst>
          </p:cNvPr>
          <p:cNvSpPr/>
          <p:nvPr/>
        </p:nvSpPr>
        <p:spPr>
          <a:xfrm>
            <a:off x="755880" y="31648417"/>
            <a:ext cx="15264424" cy="11417259"/>
          </a:xfrm>
          <a:prstGeom prst="rect">
            <a:avLst/>
          </a:prstGeom>
          <a:solidFill>
            <a:schemeClr val="bg1"/>
          </a:solidFill>
          <a:ln w="38100" cap="flat" cmpd="sng">
            <a:noFill/>
            <a:prstDash val="solid"/>
            <a:round/>
            <a:headEnd type="none" w="sm" len="sm"/>
            <a:tailEnd type="none" w="sm" len="sm"/>
          </a:ln>
        </p:spPr>
        <p:txBody>
          <a:bodyPr spcFirstLastPara="1" wrap="square" lIns="91425" tIns="91425" rIns="91425" bIns="91425" anchor="ctr" anchorCtr="0">
            <a:noAutofit/>
          </a:bodyPr>
          <a:lstStyle/>
          <a:p>
            <a:pPr algn="ctr"/>
            <a:endParaRPr/>
          </a:p>
        </p:txBody>
      </p:sp>
      <p:sp>
        <p:nvSpPr>
          <p:cNvPr id="7" name="Google Shape;681;p22">
            <a:extLst>
              <a:ext uri="{FF2B5EF4-FFF2-40B4-BE49-F238E27FC236}">
                <a16:creationId xmlns:a16="http://schemas.microsoft.com/office/drawing/2014/main" id="{1BAA1414-4845-ED70-703B-CB8A16688B1F}"/>
              </a:ext>
            </a:extLst>
          </p:cNvPr>
          <p:cNvSpPr/>
          <p:nvPr/>
        </p:nvSpPr>
        <p:spPr>
          <a:xfrm>
            <a:off x="16860808" y="4556577"/>
            <a:ext cx="15254909" cy="24017349"/>
          </a:xfrm>
          <a:prstGeom prst="rect">
            <a:avLst/>
          </a:prstGeom>
          <a:solidFill>
            <a:schemeClr val="bg1"/>
          </a:solidFill>
          <a:ln w="38100" cap="flat" cmpd="sng">
            <a:noFill/>
            <a:prstDash val="solid"/>
            <a:round/>
            <a:headEnd type="none" w="sm" len="sm"/>
            <a:tailEnd type="none" w="sm" len="sm"/>
          </a:ln>
        </p:spPr>
        <p:txBody>
          <a:bodyPr spcFirstLastPara="1" wrap="square" lIns="91425" tIns="91425" rIns="91425" bIns="91425" anchor="ctr" anchorCtr="0">
            <a:noAutofit/>
          </a:bodyPr>
          <a:lstStyle/>
          <a:p>
            <a:pPr algn="ctr"/>
            <a:endParaRPr/>
          </a:p>
        </p:txBody>
      </p:sp>
      <p:sp>
        <p:nvSpPr>
          <p:cNvPr id="48" name="TextBox 47">
            <a:extLst>
              <a:ext uri="{FF2B5EF4-FFF2-40B4-BE49-F238E27FC236}">
                <a16:creationId xmlns:a16="http://schemas.microsoft.com/office/drawing/2014/main" id="{2D5749A0-51F4-A3AB-36FC-5C214B23E1BF}"/>
              </a:ext>
            </a:extLst>
          </p:cNvPr>
          <p:cNvSpPr txBox="1"/>
          <p:nvPr/>
        </p:nvSpPr>
        <p:spPr>
          <a:xfrm>
            <a:off x="11528854" y="1331952"/>
            <a:ext cx="9860692" cy="1200329"/>
          </a:xfrm>
          <a:prstGeom prst="rect">
            <a:avLst/>
          </a:prstGeom>
          <a:noFill/>
        </p:spPr>
        <p:txBody>
          <a:bodyPr wrap="square" rtlCol="0">
            <a:spAutoFit/>
          </a:bodyPr>
          <a:lstStyle/>
          <a:p>
            <a:pPr algn="ctr"/>
            <a:r>
              <a:rPr lang="en-US" sz="7200" b="1" dirty="0">
                <a:solidFill>
                  <a:srgbClr val="033046"/>
                </a:solidFill>
              </a:rPr>
              <a:t>Poster Title (72 pt)</a:t>
            </a:r>
          </a:p>
        </p:txBody>
      </p:sp>
      <p:sp>
        <p:nvSpPr>
          <p:cNvPr id="28" name="Google Shape;687;p22">
            <a:extLst>
              <a:ext uri="{FF2B5EF4-FFF2-40B4-BE49-F238E27FC236}">
                <a16:creationId xmlns:a16="http://schemas.microsoft.com/office/drawing/2014/main" id="{D1D5F00F-0939-2C85-5382-6AF2B8DCBC3F}"/>
              </a:ext>
            </a:extLst>
          </p:cNvPr>
          <p:cNvSpPr txBox="1"/>
          <p:nvPr/>
        </p:nvSpPr>
        <p:spPr>
          <a:xfrm>
            <a:off x="1539789" y="5209008"/>
            <a:ext cx="9615891" cy="891543"/>
          </a:xfrm>
          <a:prstGeom prst="rect">
            <a:avLst/>
          </a:prstGeom>
          <a:noFill/>
          <a:ln>
            <a:noFill/>
          </a:ln>
        </p:spPr>
        <p:txBody>
          <a:bodyPr spcFirstLastPara="1" wrap="square" lIns="91425" tIns="91425" rIns="91425" bIns="91425" anchor="t" anchorCtr="0">
            <a:noAutofit/>
          </a:bodyPr>
          <a:lstStyle/>
          <a:p>
            <a:r>
              <a:rPr lang="en" sz="4200" b="1" dirty="0">
                <a:solidFill>
                  <a:schemeClr val="accent4"/>
                </a:solidFill>
                <a:latin typeface="+mj-lt"/>
              </a:rPr>
              <a:t>Section Heading (42 pt)</a:t>
            </a:r>
            <a:endParaRPr sz="4200" dirty="0">
              <a:solidFill>
                <a:schemeClr val="accent4"/>
              </a:solidFill>
              <a:latin typeface="+mj-lt"/>
            </a:endParaRPr>
          </a:p>
          <a:p>
            <a:endParaRPr sz="5600" b="1" dirty="0">
              <a:solidFill>
                <a:schemeClr val="accent4"/>
              </a:solidFill>
            </a:endParaRPr>
          </a:p>
        </p:txBody>
      </p:sp>
      <p:sp>
        <p:nvSpPr>
          <p:cNvPr id="49" name="Google Shape;687;p22">
            <a:extLst>
              <a:ext uri="{FF2B5EF4-FFF2-40B4-BE49-F238E27FC236}">
                <a16:creationId xmlns:a16="http://schemas.microsoft.com/office/drawing/2014/main" id="{ECC6A8D5-14D6-2659-AA9B-0B29576D73E5}"/>
              </a:ext>
            </a:extLst>
          </p:cNvPr>
          <p:cNvSpPr txBox="1"/>
          <p:nvPr/>
        </p:nvSpPr>
        <p:spPr>
          <a:xfrm>
            <a:off x="17597905" y="5209007"/>
            <a:ext cx="10575916" cy="891543"/>
          </a:xfrm>
          <a:prstGeom prst="rect">
            <a:avLst/>
          </a:prstGeom>
          <a:noFill/>
          <a:ln>
            <a:noFill/>
          </a:ln>
        </p:spPr>
        <p:txBody>
          <a:bodyPr spcFirstLastPara="1" wrap="square" lIns="91425" tIns="91425" rIns="91425" bIns="91425" anchor="t" anchorCtr="0">
            <a:noAutofit/>
          </a:bodyPr>
          <a:lstStyle/>
          <a:p>
            <a:r>
              <a:rPr lang="en" sz="4200" b="1" dirty="0">
                <a:solidFill>
                  <a:schemeClr val="accent4"/>
                </a:solidFill>
                <a:latin typeface="+mj-lt"/>
              </a:rPr>
              <a:t>Section Heading (42 pt)</a:t>
            </a:r>
            <a:endParaRPr sz="4200" dirty="0">
              <a:solidFill>
                <a:schemeClr val="accent4"/>
              </a:solidFill>
              <a:latin typeface="+mj-lt"/>
            </a:endParaRPr>
          </a:p>
          <a:p>
            <a:endParaRPr sz="5600" b="1" dirty="0">
              <a:solidFill>
                <a:schemeClr val="accent4"/>
              </a:solidFill>
            </a:endParaRPr>
          </a:p>
        </p:txBody>
      </p:sp>
      <p:sp>
        <p:nvSpPr>
          <p:cNvPr id="50" name="Google Shape;687;p22">
            <a:extLst>
              <a:ext uri="{FF2B5EF4-FFF2-40B4-BE49-F238E27FC236}">
                <a16:creationId xmlns:a16="http://schemas.microsoft.com/office/drawing/2014/main" id="{C02A0EF3-71E4-8E46-8474-F5C0365A8666}"/>
              </a:ext>
            </a:extLst>
          </p:cNvPr>
          <p:cNvSpPr txBox="1"/>
          <p:nvPr/>
        </p:nvSpPr>
        <p:spPr>
          <a:xfrm>
            <a:off x="1396825" y="18347415"/>
            <a:ext cx="10676827" cy="891543"/>
          </a:xfrm>
          <a:prstGeom prst="rect">
            <a:avLst/>
          </a:prstGeom>
          <a:noFill/>
          <a:ln>
            <a:noFill/>
          </a:ln>
        </p:spPr>
        <p:txBody>
          <a:bodyPr spcFirstLastPara="1" wrap="square" lIns="91425" tIns="91425" rIns="91425" bIns="91425" anchor="t" anchorCtr="0">
            <a:noAutofit/>
          </a:bodyPr>
          <a:lstStyle/>
          <a:p>
            <a:r>
              <a:rPr lang="en" sz="4200" b="1" dirty="0">
                <a:solidFill>
                  <a:schemeClr val="accent4"/>
                </a:solidFill>
                <a:latin typeface="+mj-lt"/>
              </a:rPr>
              <a:t>Section Heading (42 pt)</a:t>
            </a:r>
            <a:endParaRPr sz="4200" dirty="0">
              <a:solidFill>
                <a:schemeClr val="accent4"/>
              </a:solidFill>
              <a:latin typeface="+mj-lt"/>
            </a:endParaRPr>
          </a:p>
          <a:p>
            <a:endParaRPr sz="5600" b="1" dirty="0">
              <a:solidFill>
                <a:schemeClr val="accent4"/>
              </a:solidFill>
            </a:endParaRPr>
          </a:p>
        </p:txBody>
      </p:sp>
      <p:sp>
        <p:nvSpPr>
          <p:cNvPr id="51" name="Google Shape;687;p22">
            <a:extLst>
              <a:ext uri="{FF2B5EF4-FFF2-40B4-BE49-F238E27FC236}">
                <a16:creationId xmlns:a16="http://schemas.microsoft.com/office/drawing/2014/main" id="{9FB6E63A-2CEE-F691-3826-DE2D36F5E229}"/>
              </a:ext>
            </a:extLst>
          </p:cNvPr>
          <p:cNvSpPr txBox="1"/>
          <p:nvPr/>
        </p:nvSpPr>
        <p:spPr>
          <a:xfrm>
            <a:off x="17597906" y="30136586"/>
            <a:ext cx="10575916" cy="891543"/>
          </a:xfrm>
          <a:prstGeom prst="rect">
            <a:avLst/>
          </a:prstGeom>
          <a:noFill/>
          <a:ln>
            <a:noFill/>
          </a:ln>
        </p:spPr>
        <p:txBody>
          <a:bodyPr spcFirstLastPara="1" wrap="square" lIns="91425" tIns="91425" rIns="91425" bIns="91425" anchor="t" anchorCtr="0">
            <a:noAutofit/>
          </a:bodyPr>
          <a:lstStyle/>
          <a:p>
            <a:r>
              <a:rPr lang="en" sz="4200" b="1" dirty="0">
                <a:solidFill>
                  <a:schemeClr val="accent4"/>
                </a:solidFill>
                <a:latin typeface="+mj-lt"/>
              </a:rPr>
              <a:t>Section Heading (42 pt)</a:t>
            </a:r>
            <a:endParaRPr sz="4200" dirty="0">
              <a:solidFill>
                <a:schemeClr val="accent4"/>
              </a:solidFill>
              <a:latin typeface="+mj-lt"/>
            </a:endParaRPr>
          </a:p>
          <a:p>
            <a:endParaRPr sz="5600" b="1" dirty="0">
              <a:solidFill>
                <a:schemeClr val="accent4"/>
              </a:solidFill>
            </a:endParaRPr>
          </a:p>
        </p:txBody>
      </p:sp>
      <p:sp>
        <p:nvSpPr>
          <p:cNvPr id="52" name="Google Shape;687;p22">
            <a:extLst>
              <a:ext uri="{FF2B5EF4-FFF2-40B4-BE49-F238E27FC236}">
                <a16:creationId xmlns:a16="http://schemas.microsoft.com/office/drawing/2014/main" id="{1CE23B61-6D22-BE57-19BB-62618A356502}"/>
              </a:ext>
            </a:extLst>
          </p:cNvPr>
          <p:cNvSpPr txBox="1"/>
          <p:nvPr/>
        </p:nvSpPr>
        <p:spPr>
          <a:xfrm>
            <a:off x="1497739" y="32297473"/>
            <a:ext cx="10474999" cy="891543"/>
          </a:xfrm>
          <a:prstGeom prst="rect">
            <a:avLst/>
          </a:prstGeom>
          <a:noFill/>
          <a:ln>
            <a:noFill/>
          </a:ln>
        </p:spPr>
        <p:txBody>
          <a:bodyPr spcFirstLastPara="1" wrap="square" lIns="91425" tIns="91425" rIns="91425" bIns="91425" anchor="t" anchorCtr="0">
            <a:noAutofit/>
          </a:bodyPr>
          <a:lstStyle/>
          <a:p>
            <a:r>
              <a:rPr lang="en" sz="4200" b="1" dirty="0">
                <a:solidFill>
                  <a:schemeClr val="accent4"/>
                </a:solidFill>
                <a:latin typeface="+mj-lt"/>
              </a:rPr>
              <a:t>Section Heading (42 pt)</a:t>
            </a:r>
            <a:endParaRPr sz="4200" dirty="0">
              <a:solidFill>
                <a:schemeClr val="accent4"/>
              </a:solidFill>
              <a:latin typeface="+mj-lt"/>
            </a:endParaRPr>
          </a:p>
          <a:p>
            <a:endParaRPr sz="5600" b="1" dirty="0">
              <a:solidFill>
                <a:schemeClr val="accent4"/>
              </a:solidFill>
            </a:endParaRPr>
          </a:p>
        </p:txBody>
      </p:sp>
      <p:sp>
        <p:nvSpPr>
          <p:cNvPr id="6" name="Google Shape;687;p22">
            <a:extLst>
              <a:ext uri="{FF2B5EF4-FFF2-40B4-BE49-F238E27FC236}">
                <a16:creationId xmlns:a16="http://schemas.microsoft.com/office/drawing/2014/main" id="{6BF93719-95E8-5F1C-C59A-B791D3473658}"/>
              </a:ext>
            </a:extLst>
          </p:cNvPr>
          <p:cNvSpPr txBox="1"/>
          <p:nvPr/>
        </p:nvSpPr>
        <p:spPr>
          <a:xfrm>
            <a:off x="1532060" y="6100550"/>
            <a:ext cx="13780703"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8" name="Google Shape;687;p22">
            <a:extLst>
              <a:ext uri="{FF2B5EF4-FFF2-40B4-BE49-F238E27FC236}">
                <a16:creationId xmlns:a16="http://schemas.microsoft.com/office/drawing/2014/main" id="{886D26D1-7130-35FD-6808-8E7DDDA2809A}"/>
              </a:ext>
            </a:extLst>
          </p:cNvPr>
          <p:cNvSpPr txBox="1"/>
          <p:nvPr/>
        </p:nvSpPr>
        <p:spPr>
          <a:xfrm>
            <a:off x="17639957" y="6100550"/>
            <a:ext cx="13780703"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9" name="Google Shape;687;p22">
            <a:extLst>
              <a:ext uri="{FF2B5EF4-FFF2-40B4-BE49-F238E27FC236}">
                <a16:creationId xmlns:a16="http://schemas.microsoft.com/office/drawing/2014/main" id="{087254A2-6D2A-A728-F40C-21078A07B72B}"/>
              </a:ext>
            </a:extLst>
          </p:cNvPr>
          <p:cNvSpPr txBox="1"/>
          <p:nvPr/>
        </p:nvSpPr>
        <p:spPr>
          <a:xfrm>
            <a:off x="1396825" y="19238958"/>
            <a:ext cx="13780703"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10" name="Google Shape;687;p22">
            <a:extLst>
              <a:ext uri="{FF2B5EF4-FFF2-40B4-BE49-F238E27FC236}">
                <a16:creationId xmlns:a16="http://schemas.microsoft.com/office/drawing/2014/main" id="{1CCF1150-BE7E-0763-D3C8-9C0F656B807E}"/>
              </a:ext>
            </a:extLst>
          </p:cNvPr>
          <p:cNvSpPr txBox="1"/>
          <p:nvPr/>
        </p:nvSpPr>
        <p:spPr>
          <a:xfrm>
            <a:off x="1532060" y="33189016"/>
            <a:ext cx="13780703"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11" name="Google Shape;687;p22">
            <a:extLst>
              <a:ext uri="{FF2B5EF4-FFF2-40B4-BE49-F238E27FC236}">
                <a16:creationId xmlns:a16="http://schemas.microsoft.com/office/drawing/2014/main" id="{793A8B3A-F6F4-28F7-9B3E-EFB504CDF54E}"/>
              </a:ext>
            </a:extLst>
          </p:cNvPr>
          <p:cNvSpPr txBox="1"/>
          <p:nvPr/>
        </p:nvSpPr>
        <p:spPr>
          <a:xfrm>
            <a:off x="17639958" y="30941259"/>
            <a:ext cx="13780703"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Tree>
    <p:extLst>
      <p:ext uri="{BB962C8B-B14F-4D97-AF65-F5344CB8AC3E}">
        <p14:creationId xmlns:p14="http://schemas.microsoft.com/office/powerpoint/2010/main" val="8209937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lumMod val="65000"/>
            <a:lumOff val="35000"/>
          </a:schemeClr>
        </a:solidFill>
        <a:effectLst/>
      </p:bgPr>
    </p:bg>
    <p:spTree>
      <p:nvGrpSpPr>
        <p:cNvPr id="1" name="Shape 675"/>
        <p:cNvGrpSpPr/>
        <p:nvPr/>
      </p:nvGrpSpPr>
      <p:grpSpPr>
        <a:xfrm>
          <a:off x="0" y="0"/>
          <a:ext cx="0" cy="0"/>
          <a:chOff x="0" y="0"/>
          <a:chExt cx="0" cy="0"/>
        </a:xfrm>
      </p:grpSpPr>
      <p:sp>
        <p:nvSpPr>
          <p:cNvPr id="29" name="Google Shape;691;p22">
            <a:extLst>
              <a:ext uri="{FF2B5EF4-FFF2-40B4-BE49-F238E27FC236}">
                <a16:creationId xmlns:a16="http://schemas.microsoft.com/office/drawing/2014/main" id="{9361DC20-412A-AA2A-8963-0F38003BF87E}"/>
              </a:ext>
            </a:extLst>
          </p:cNvPr>
          <p:cNvSpPr txBox="1"/>
          <p:nvPr/>
        </p:nvSpPr>
        <p:spPr>
          <a:xfrm>
            <a:off x="11907150" y="2669278"/>
            <a:ext cx="9104100" cy="747300"/>
          </a:xfrm>
          <a:prstGeom prst="rect">
            <a:avLst/>
          </a:prstGeom>
          <a:noFill/>
          <a:ln>
            <a:noFill/>
          </a:ln>
        </p:spPr>
        <p:txBody>
          <a:bodyPr spcFirstLastPara="1" wrap="square" lIns="91425" tIns="91425" rIns="91425" bIns="91425" anchor="t" anchorCtr="0">
            <a:noAutofit/>
          </a:bodyPr>
          <a:lstStyle/>
          <a:p>
            <a:pPr algn="ctr"/>
            <a:r>
              <a:rPr lang="en" sz="2400" b="1" dirty="0">
                <a:solidFill>
                  <a:schemeClr val="bg1"/>
                </a:solidFill>
              </a:rPr>
              <a:t>Names of poster authors, researchers, contributors (24 pt)</a:t>
            </a:r>
            <a:endParaRPr dirty="0">
              <a:solidFill>
                <a:schemeClr val="bg1"/>
              </a:solidFill>
            </a:endParaRPr>
          </a:p>
        </p:txBody>
      </p:sp>
      <p:sp>
        <p:nvSpPr>
          <p:cNvPr id="13" name="Google Shape;683;p22">
            <a:extLst>
              <a:ext uri="{FF2B5EF4-FFF2-40B4-BE49-F238E27FC236}">
                <a16:creationId xmlns:a16="http://schemas.microsoft.com/office/drawing/2014/main" id="{0AC97332-2975-E007-99E6-3D920CD43E2F}"/>
              </a:ext>
            </a:extLst>
          </p:cNvPr>
          <p:cNvSpPr/>
          <p:nvPr/>
        </p:nvSpPr>
        <p:spPr>
          <a:xfrm>
            <a:off x="824521" y="17614877"/>
            <a:ext cx="15195783" cy="13232868"/>
          </a:xfrm>
          <a:prstGeom prst="rect">
            <a:avLst/>
          </a:prstGeom>
          <a:solidFill>
            <a:schemeClr val="bg1"/>
          </a:solidFill>
          <a:ln w="38100" cap="flat" cmpd="sng">
            <a:noFill/>
            <a:prstDash val="solid"/>
            <a:round/>
            <a:headEnd type="none" w="sm" len="sm"/>
            <a:tailEnd type="none" w="sm" len="sm"/>
          </a:ln>
        </p:spPr>
        <p:txBody>
          <a:bodyPr spcFirstLastPara="1" wrap="square" lIns="91425" tIns="91425" rIns="91425" bIns="91425" anchor="ctr" anchorCtr="0">
            <a:noAutofit/>
          </a:bodyPr>
          <a:lstStyle/>
          <a:p>
            <a:pPr algn="ctr"/>
            <a:endParaRPr/>
          </a:p>
        </p:txBody>
      </p:sp>
      <p:sp>
        <p:nvSpPr>
          <p:cNvPr id="4" name="Google Shape;678;p22">
            <a:extLst>
              <a:ext uri="{FF2B5EF4-FFF2-40B4-BE49-F238E27FC236}">
                <a16:creationId xmlns:a16="http://schemas.microsoft.com/office/drawing/2014/main" id="{39C0A11C-17DD-B146-3AE9-7D233146A54E}"/>
              </a:ext>
            </a:extLst>
          </p:cNvPr>
          <p:cNvSpPr/>
          <p:nvPr/>
        </p:nvSpPr>
        <p:spPr>
          <a:xfrm>
            <a:off x="16860808" y="29441642"/>
            <a:ext cx="15301712" cy="13624034"/>
          </a:xfrm>
          <a:prstGeom prst="rect">
            <a:avLst/>
          </a:prstGeom>
          <a:solidFill>
            <a:schemeClr val="bg1"/>
          </a:solidFill>
          <a:ln w="38100" cap="flat" cmpd="sng">
            <a:noFill/>
            <a:prstDash val="solid"/>
            <a:round/>
            <a:headEnd type="none" w="sm" len="sm"/>
            <a:tailEnd type="none" w="sm" len="sm"/>
          </a:ln>
        </p:spPr>
        <p:txBody>
          <a:bodyPr spcFirstLastPara="1" wrap="square" lIns="91425" tIns="91425" rIns="91425" bIns="91425" anchor="ctr" anchorCtr="0">
            <a:noAutofit/>
          </a:bodyPr>
          <a:lstStyle/>
          <a:p>
            <a:pPr algn="ctr"/>
            <a:endParaRPr/>
          </a:p>
        </p:txBody>
      </p:sp>
      <p:sp>
        <p:nvSpPr>
          <p:cNvPr id="17" name="Google Shape;676;p22">
            <a:extLst>
              <a:ext uri="{FF2B5EF4-FFF2-40B4-BE49-F238E27FC236}">
                <a16:creationId xmlns:a16="http://schemas.microsoft.com/office/drawing/2014/main" id="{16900851-18C8-211A-CB83-552E17807A4F}"/>
              </a:ext>
            </a:extLst>
          </p:cNvPr>
          <p:cNvSpPr/>
          <p:nvPr/>
        </p:nvSpPr>
        <p:spPr>
          <a:xfrm>
            <a:off x="802683" y="4156362"/>
            <a:ext cx="15217810" cy="12657843"/>
          </a:xfrm>
          <a:prstGeom prst="rect">
            <a:avLst/>
          </a:prstGeom>
          <a:solidFill>
            <a:schemeClr val="bg1"/>
          </a:solidFill>
          <a:ln w="38100" cap="flat" cmpd="sng">
            <a:noFill/>
            <a:prstDash val="solid"/>
            <a:round/>
            <a:headEnd type="none" w="sm" len="sm"/>
            <a:tailEnd type="none" w="sm" len="sm"/>
          </a:ln>
        </p:spPr>
        <p:txBody>
          <a:bodyPr spcFirstLastPara="1" wrap="square" lIns="91425" tIns="91425" rIns="91425" bIns="91425" anchor="ctr" anchorCtr="0">
            <a:noAutofit/>
          </a:bodyPr>
          <a:lstStyle/>
          <a:p>
            <a:pPr algn="ctr"/>
            <a:endParaRPr/>
          </a:p>
        </p:txBody>
      </p:sp>
      <p:sp>
        <p:nvSpPr>
          <p:cNvPr id="2" name="Google Shape;677;p22">
            <a:extLst>
              <a:ext uri="{FF2B5EF4-FFF2-40B4-BE49-F238E27FC236}">
                <a16:creationId xmlns:a16="http://schemas.microsoft.com/office/drawing/2014/main" id="{DCC0D892-4A55-6E94-368F-1257AA72712E}"/>
              </a:ext>
            </a:extLst>
          </p:cNvPr>
          <p:cNvSpPr/>
          <p:nvPr/>
        </p:nvSpPr>
        <p:spPr>
          <a:xfrm>
            <a:off x="755880" y="31648417"/>
            <a:ext cx="15264424" cy="11417259"/>
          </a:xfrm>
          <a:prstGeom prst="rect">
            <a:avLst/>
          </a:prstGeom>
          <a:solidFill>
            <a:schemeClr val="bg1"/>
          </a:solidFill>
          <a:ln w="38100" cap="flat" cmpd="sng">
            <a:noFill/>
            <a:prstDash val="solid"/>
            <a:round/>
            <a:headEnd type="none" w="sm" len="sm"/>
            <a:tailEnd type="none" w="sm" len="sm"/>
          </a:ln>
        </p:spPr>
        <p:txBody>
          <a:bodyPr spcFirstLastPara="1" wrap="square" lIns="91425" tIns="91425" rIns="91425" bIns="91425" anchor="ctr" anchorCtr="0">
            <a:noAutofit/>
          </a:bodyPr>
          <a:lstStyle/>
          <a:p>
            <a:pPr algn="ctr"/>
            <a:endParaRPr/>
          </a:p>
        </p:txBody>
      </p:sp>
      <p:sp>
        <p:nvSpPr>
          <p:cNvPr id="7" name="Google Shape;681;p22">
            <a:extLst>
              <a:ext uri="{FF2B5EF4-FFF2-40B4-BE49-F238E27FC236}">
                <a16:creationId xmlns:a16="http://schemas.microsoft.com/office/drawing/2014/main" id="{1BAA1414-4845-ED70-703B-CB8A16688B1F}"/>
              </a:ext>
            </a:extLst>
          </p:cNvPr>
          <p:cNvSpPr/>
          <p:nvPr/>
        </p:nvSpPr>
        <p:spPr>
          <a:xfrm>
            <a:off x="16860808" y="4156363"/>
            <a:ext cx="15254909" cy="24417564"/>
          </a:xfrm>
          <a:prstGeom prst="rect">
            <a:avLst/>
          </a:prstGeom>
          <a:solidFill>
            <a:schemeClr val="bg1"/>
          </a:solidFill>
          <a:ln w="38100" cap="flat" cmpd="sng">
            <a:noFill/>
            <a:prstDash val="solid"/>
            <a:round/>
            <a:headEnd type="none" w="sm" len="sm"/>
            <a:tailEnd type="none" w="sm" len="sm"/>
          </a:ln>
        </p:spPr>
        <p:txBody>
          <a:bodyPr spcFirstLastPara="1" wrap="square" lIns="91425" tIns="91425" rIns="91425" bIns="91425" anchor="ctr" anchorCtr="0">
            <a:noAutofit/>
          </a:bodyPr>
          <a:lstStyle/>
          <a:p>
            <a:pPr algn="ctr"/>
            <a:endParaRPr/>
          </a:p>
        </p:txBody>
      </p:sp>
      <p:sp>
        <p:nvSpPr>
          <p:cNvPr id="48" name="TextBox 47">
            <a:extLst>
              <a:ext uri="{FF2B5EF4-FFF2-40B4-BE49-F238E27FC236}">
                <a16:creationId xmlns:a16="http://schemas.microsoft.com/office/drawing/2014/main" id="{2D5749A0-51F4-A3AB-36FC-5C214B23E1BF}"/>
              </a:ext>
            </a:extLst>
          </p:cNvPr>
          <p:cNvSpPr txBox="1"/>
          <p:nvPr/>
        </p:nvSpPr>
        <p:spPr>
          <a:xfrm>
            <a:off x="11528854" y="1331952"/>
            <a:ext cx="9860692" cy="1200329"/>
          </a:xfrm>
          <a:prstGeom prst="rect">
            <a:avLst/>
          </a:prstGeom>
          <a:noFill/>
        </p:spPr>
        <p:txBody>
          <a:bodyPr wrap="square" rtlCol="0">
            <a:spAutoFit/>
          </a:bodyPr>
          <a:lstStyle/>
          <a:p>
            <a:pPr algn="ctr"/>
            <a:r>
              <a:rPr lang="en-US" sz="7200" b="1" dirty="0">
                <a:solidFill>
                  <a:schemeClr val="bg1"/>
                </a:solidFill>
              </a:rPr>
              <a:t>Poster Title (72 pt)</a:t>
            </a:r>
          </a:p>
        </p:txBody>
      </p:sp>
      <p:sp>
        <p:nvSpPr>
          <p:cNvPr id="28" name="Google Shape;687;p22">
            <a:extLst>
              <a:ext uri="{FF2B5EF4-FFF2-40B4-BE49-F238E27FC236}">
                <a16:creationId xmlns:a16="http://schemas.microsoft.com/office/drawing/2014/main" id="{D1D5F00F-0939-2C85-5382-6AF2B8DCBC3F}"/>
              </a:ext>
            </a:extLst>
          </p:cNvPr>
          <p:cNvSpPr txBox="1"/>
          <p:nvPr/>
        </p:nvSpPr>
        <p:spPr>
          <a:xfrm>
            <a:off x="1539789" y="4916400"/>
            <a:ext cx="9615891" cy="891543"/>
          </a:xfrm>
          <a:prstGeom prst="rect">
            <a:avLst/>
          </a:prstGeom>
          <a:noFill/>
          <a:ln>
            <a:noFill/>
          </a:ln>
        </p:spPr>
        <p:txBody>
          <a:bodyPr spcFirstLastPara="1" wrap="square" lIns="91425" tIns="91425" rIns="91425" bIns="91425" anchor="t" anchorCtr="0">
            <a:noAutofit/>
          </a:bodyPr>
          <a:lstStyle/>
          <a:p>
            <a:r>
              <a:rPr lang="en" sz="4200" b="1" dirty="0">
                <a:solidFill>
                  <a:srgbClr val="8D2A4D"/>
                </a:solidFill>
                <a:latin typeface="+mj-lt"/>
              </a:rPr>
              <a:t>Section Heading (42 pt)</a:t>
            </a:r>
            <a:endParaRPr sz="4200" dirty="0">
              <a:solidFill>
                <a:srgbClr val="8D2A4D"/>
              </a:solidFill>
              <a:latin typeface="+mj-lt"/>
            </a:endParaRPr>
          </a:p>
          <a:p>
            <a:endParaRPr sz="5600" b="1" dirty="0">
              <a:solidFill>
                <a:srgbClr val="8D2A4D"/>
              </a:solidFill>
            </a:endParaRPr>
          </a:p>
        </p:txBody>
      </p:sp>
      <p:sp>
        <p:nvSpPr>
          <p:cNvPr id="49" name="Google Shape;687;p22">
            <a:extLst>
              <a:ext uri="{FF2B5EF4-FFF2-40B4-BE49-F238E27FC236}">
                <a16:creationId xmlns:a16="http://schemas.microsoft.com/office/drawing/2014/main" id="{ECC6A8D5-14D6-2659-AA9B-0B29576D73E5}"/>
              </a:ext>
            </a:extLst>
          </p:cNvPr>
          <p:cNvSpPr txBox="1"/>
          <p:nvPr/>
        </p:nvSpPr>
        <p:spPr>
          <a:xfrm>
            <a:off x="17597905" y="4916399"/>
            <a:ext cx="10575916" cy="891543"/>
          </a:xfrm>
          <a:prstGeom prst="rect">
            <a:avLst/>
          </a:prstGeom>
          <a:noFill/>
          <a:ln>
            <a:noFill/>
          </a:ln>
        </p:spPr>
        <p:txBody>
          <a:bodyPr spcFirstLastPara="1" wrap="square" lIns="91425" tIns="91425" rIns="91425" bIns="91425" anchor="t" anchorCtr="0">
            <a:noAutofit/>
          </a:bodyPr>
          <a:lstStyle/>
          <a:p>
            <a:r>
              <a:rPr lang="en" sz="4200" b="1" dirty="0">
                <a:solidFill>
                  <a:srgbClr val="8D2A4D"/>
                </a:solidFill>
                <a:latin typeface="+mj-lt"/>
              </a:rPr>
              <a:t>Section Heading (42 pt)</a:t>
            </a:r>
            <a:endParaRPr sz="4200" dirty="0">
              <a:solidFill>
                <a:srgbClr val="8D2A4D"/>
              </a:solidFill>
              <a:latin typeface="+mj-lt"/>
            </a:endParaRPr>
          </a:p>
          <a:p>
            <a:endParaRPr sz="5600" b="1" dirty="0">
              <a:solidFill>
                <a:srgbClr val="8D2A4D"/>
              </a:solidFill>
            </a:endParaRPr>
          </a:p>
        </p:txBody>
      </p:sp>
      <p:sp>
        <p:nvSpPr>
          <p:cNvPr id="50" name="Google Shape;687;p22">
            <a:extLst>
              <a:ext uri="{FF2B5EF4-FFF2-40B4-BE49-F238E27FC236}">
                <a16:creationId xmlns:a16="http://schemas.microsoft.com/office/drawing/2014/main" id="{C02A0EF3-71E4-8E46-8474-F5C0365A8666}"/>
              </a:ext>
            </a:extLst>
          </p:cNvPr>
          <p:cNvSpPr txBox="1"/>
          <p:nvPr/>
        </p:nvSpPr>
        <p:spPr>
          <a:xfrm>
            <a:off x="1396825" y="18347415"/>
            <a:ext cx="10676827" cy="891543"/>
          </a:xfrm>
          <a:prstGeom prst="rect">
            <a:avLst/>
          </a:prstGeom>
          <a:noFill/>
          <a:ln>
            <a:noFill/>
          </a:ln>
        </p:spPr>
        <p:txBody>
          <a:bodyPr spcFirstLastPara="1" wrap="square" lIns="91425" tIns="91425" rIns="91425" bIns="91425" anchor="t" anchorCtr="0">
            <a:noAutofit/>
          </a:bodyPr>
          <a:lstStyle/>
          <a:p>
            <a:r>
              <a:rPr lang="en" sz="4200" b="1" dirty="0">
                <a:solidFill>
                  <a:srgbClr val="8D2A4D"/>
                </a:solidFill>
                <a:latin typeface="+mj-lt"/>
              </a:rPr>
              <a:t>Section Heading (42 pt)</a:t>
            </a:r>
            <a:endParaRPr sz="4200" dirty="0">
              <a:solidFill>
                <a:srgbClr val="8D2A4D"/>
              </a:solidFill>
              <a:latin typeface="+mj-lt"/>
            </a:endParaRPr>
          </a:p>
          <a:p>
            <a:endParaRPr sz="5600" b="1" dirty="0">
              <a:solidFill>
                <a:srgbClr val="8D2A4D"/>
              </a:solidFill>
            </a:endParaRPr>
          </a:p>
        </p:txBody>
      </p:sp>
      <p:sp>
        <p:nvSpPr>
          <p:cNvPr id="51" name="Google Shape;687;p22">
            <a:extLst>
              <a:ext uri="{FF2B5EF4-FFF2-40B4-BE49-F238E27FC236}">
                <a16:creationId xmlns:a16="http://schemas.microsoft.com/office/drawing/2014/main" id="{9FB6E63A-2CEE-F691-3826-DE2D36F5E229}"/>
              </a:ext>
            </a:extLst>
          </p:cNvPr>
          <p:cNvSpPr txBox="1"/>
          <p:nvPr/>
        </p:nvSpPr>
        <p:spPr>
          <a:xfrm>
            <a:off x="17597906" y="30209738"/>
            <a:ext cx="10575916" cy="891543"/>
          </a:xfrm>
          <a:prstGeom prst="rect">
            <a:avLst/>
          </a:prstGeom>
          <a:noFill/>
          <a:ln>
            <a:noFill/>
          </a:ln>
        </p:spPr>
        <p:txBody>
          <a:bodyPr spcFirstLastPara="1" wrap="square" lIns="91425" tIns="91425" rIns="91425" bIns="91425" anchor="t" anchorCtr="0">
            <a:noAutofit/>
          </a:bodyPr>
          <a:lstStyle/>
          <a:p>
            <a:r>
              <a:rPr lang="en" sz="4200" b="1" dirty="0">
                <a:solidFill>
                  <a:srgbClr val="8D2A4D"/>
                </a:solidFill>
                <a:latin typeface="+mj-lt"/>
              </a:rPr>
              <a:t>Section Heading (42 pt)</a:t>
            </a:r>
            <a:endParaRPr sz="4200" dirty="0">
              <a:solidFill>
                <a:srgbClr val="8D2A4D"/>
              </a:solidFill>
              <a:latin typeface="+mj-lt"/>
            </a:endParaRPr>
          </a:p>
          <a:p>
            <a:endParaRPr sz="5600" b="1" dirty="0">
              <a:solidFill>
                <a:srgbClr val="8D2A4D"/>
              </a:solidFill>
            </a:endParaRPr>
          </a:p>
        </p:txBody>
      </p:sp>
      <p:sp>
        <p:nvSpPr>
          <p:cNvPr id="52" name="Google Shape;687;p22">
            <a:extLst>
              <a:ext uri="{FF2B5EF4-FFF2-40B4-BE49-F238E27FC236}">
                <a16:creationId xmlns:a16="http://schemas.microsoft.com/office/drawing/2014/main" id="{1CE23B61-6D22-BE57-19BB-62618A356502}"/>
              </a:ext>
            </a:extLst>
          </p:cNvPr>
          <p:cNvSpPr txBox="1"/>
          <p:nvPr/>
        </p:nvSpPr>
        <p:spPr>
          <a:xfrm>
            <a:off x="1497739" y="32370625"/>
            <a:ext cx="10474999" cy="891543"/>
          </a:xfrm>
          <a:prstGeom prst="rect">
            <a:avLst/>
          </a:prstGeom>
          <a:noFill/>
          <a:ln>
            <a:noFill/>
          </a:ln>
        </p:spPr>
        <p:txBody>
          <a:bodyPr spcFirstLastPara="1" wrap="square" lIns="91425" tIns="91425" rIns="91425" bIns="91425" anchor="t" anchorCtr="0">
            <a:noAutofit/>
          </a:bodyPr>
          <a:lstStyle/>
          <a:p>
            <a:r>
              <a:rPr lang="en" sz="4200" b="1" dirty="0">
                <a:solidFill>
                  <a:srgbClr val="8D2A4D"/>
                </a:solidFill>
                <a:latin typeface="+mj-lt"/>
              </a:rPr>
              <a:t>Section Heading (42 pt)</a:t>
            </a:r>
            <a:endParaRPr sz="4200" dirty="0">
              <a:solidFill>
                <a:srgbClr val="8D2A4D"/>
              </a:solidFill>
              <a:latin typeface="+mj-lt"/>
            </a:endParaRPr>
          </a:p>
          <a:p>
            <a:endParaRPr sz="5600" b="1" dirty="0">
              <a:solidFill>
                <a:srgbClr val="8D2A4D"/>
              </a:solidFill>
            </a:endParaRPr>
          </a:p>
        </p:txBody>
      </p:sp>
      <p:sp>
        <p:nvSpPr>
          <p:cNvPr id="6" name="Google Shape;687;p22">
            <a:extLst>
              <a:ext uri="{FF2B5EF4-FFF2-40B4-BE49-F238E27FC236}">
                <a16:creationId xmlns:a16="http://schemas.microsoft.com/office/drawing/2014/main" id="{6BF93719-95E8-5F1C-C59A-B791D3473658}"/>
              </a:ext>
            </a:extLst>
          </p:cNvPr>
          <p:cNvSpPr txBox="1"/>
          <p:nvPr/>
        </p:nvSpPr>
        <p:spPr>
          <a:xfrm>
            <a:off x="1532060" y="5930727"/>
            <a:ext cx="13780703"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8" name="Google Shape;687;p22">
            <a:extLst>
              <a:ext uri="{FF2B5EF4-FFF2-40B4-BE49-F238E27FC236}">
                <a16:creationId xmlns:a16="http://schemas.microsoft.com/office/drawing/2014/main" id="{886D26D1-7130-35FD-6808-8E7DDDA2809A}"/>
              </a:ext>
            </a:extLst>
          </p:cNvPr>
          <p:cNvSpPr txBox="1"/>
          <p:nvPr/>
        </p:nvSpPr>
        <p:spPr>
          <a:xfrm>
            <a:off x="17639957" y="5930727"/>
            <a:ext cx="13780703"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9" name="Google Shape;687;p22">
            <a:extLst>
              <a:ext uri="{FF2B5EF4-FFF2-40B4-BE49-F238E27FC236}">
                <a16:creationId xmlns:a16="http://schemas.microsoft.com/office/drawing/2014/main" id="{087254A2-6D2A-A728-F40C-21078A07B72B}"/>
              </a:ext>
            </a:extLst>
          </p:cNvPr>
          <p:cNvSpPr txBox="1"/>
          <p:nvPr/>
        </p:nvSpPr>
        <p:spPr>
          <a:xfrm>
            <a:off x="1462750" y="19455171"/>
            <a:ext cx="13780703"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10" name="Google Shape;687;p22">
            <a:extLst>
              <a:ext uri="{FF2B5EF4-FFF2-40B4-BE49-F238E27FC236}">
                <a16:creationId xmlns:a16="http://schemas.microsoft.com/office/drawing/2014/main" id="{1CCF1150-BE7E-0763-D3C8-9C0F656B807E}"/>
              </a:ext>
            </a:extLst>
          </p:cNvPr>
          <p:cNvSpPr txBox="1"/>
          <p:nvPr/>
        </p:nvSpPr>
        <p:spPr>
          <a:xfrm>
            <a:off x="1532060" y="33388809"/>
            <a:ext cx="13780703"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11" name="Google Shape;687;p22">
            <a:extLst>
              <a:ext uri="{FF2B5EF4-FFF2-40B4-BE49-F238E27FC236}">
                <a16:creationId xmlns:a16="http://schemas.microsoft.com/office/drawing/2014/main" id="{793A8B3A-F6F4-28F7-9B3E-EFB504CDF54E}"/>
              </a:ext>
            </a:extLst>
          </p:cNvPr>
          <p:cNvSpPr txBox="1"/>
          <p:nvPr/>
        </p:nvSpPr>
        <p:spPr>
          <a:xfrm>
            <a:off x="17597905" y="31298384"/>
            <a:ext cx="13780703"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cxnSp>
        <p:nvCxnSpPr>
          <p:cNvPr id="3" name="Straight Connector 2">
            <a:extLst>
              <a:ext uri="{FF2B5EF4-FFF2-40B4-BE49-F238E27FC236}">
                <a16:creationId xmlns:a16="http://schemas.microsoft.com/office/drawing/2014/main" id="{192928F9-F343-5FC0-D9DA-00CAD75AC00F}"/>
              </a:ext>
            </a:extLst>
          </p:cNvPr>
          <p:cNvCxnSpPr>
            <a:cxnSpLocks/>
          </p:cNvCxnSpPr>
          <p:nvPr/>
        </p:nvCxnSpPr>
        <p:spPr>
          <a:xfrm>
            <a:off x="1629635" y="5967303"/>
            <a:ext cx="13547893" cy="0"/>
          </a:xfrm>
          <a:prstGeom prst="line">
            <a:avLst/>
          </a:prstGeom>
          <a:ln w="38100">
            <a:solidFill>
              <a:srgbClr val="8D2A4D"/>
            </a:solidFill>
          </a:ln>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7046C48E-A921-B757-15B7-35ADA70B39BD}"/>
              </a:ext>
            </a:extLst>
          </p:cNvPr>
          <p:cNvCxnSpPr>
            <a:cxnSpLocks/>
          </p:cNvCxnSpPr>
          <p:nvPr/>
        </p:nvCxnSpPr>
        <p:spPr>
          <a:xfrm>
            <a:off x="1528677" y="19438593"/>
            <a:ext cx="13648851" cy="0"/>
          </a:xfrm>
          <a:prstGeom prst="line">
            <a:avLst/>
          </a:prstGeom>
          <a:ln w="38100">
            <a:solidFill>
              <a:srgbClr val="8D2A4D"/>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6CBFC2BF-0F21-22C6-12D4-EED2EEC7F1BB}"/>
              </a:ext>
            </a:extLst>
          </p:cNvPr>
          <p:cNvCxnSpPr>
            <a:cxnSpLocks/>
          </p:cNvCxnSpPr>
          <p:nvPr/>
        </p:nvCxnSpPr>
        <p:spPr>
          <a:xfrm>
            <a:off x="1483781" y="33384064"/>
            <a:ext cx="13828982" cy="0"/>
          </a:xfrm>
          <a:prstGeom prst="line">
            <a:avLst/>
          </a:prstGeom>
          <a:ln w="38100">
            <a:solidFill>
              <a:srgbClr val="8D2A4D"/>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094AB058-61B9-17FB-6EE4-BAACC292C090}"/>
              </a:ext>
            </a:extLst>
          </p:cNvPr>
          <p:cNvCxnSpPr>
            <a:cxnSpLocks/>
          </p:cNvCxnSpPr>
          <p:nvPr/>
        </p:nvCxnSpPr>
        <p:spPr>
          <a:xfrm>
            <a:off x="17639957" y="31241320"/>
            <a:ext cx="13780703" cy="0"/>
          </a:xfrm>
          <a:prstGeom prst="line">
            <a:avLst/>
          </a:prstGeom>
          <a:ln w="38100">
            <a:solidFill>
              <a:srgbClr val="8D2A4D"/>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6A48EC61-AC1D-2812-4C28-DED1E0A16C63}"/>
              </a:ext>
            </a:extLst>
          </p:cNvPr>
          <p:cNvCxnSpPr>
            <a:cxnSpLocks/>
          </p:cNvCxnSpPr>
          <p:nvPr/>
        </p:nvCxnSpPr>
        <p:spPr>
          <a:xfrm>
            <a:off x="17639957" y="5967303"/>
            <a:ext cx="13780703" cy="0"/>
          </a:xfrm>
          <a:prstGeom prst="line">
            <a:avLst/>
          </a:prstGeom>
          <a:ln w="38100">
            <a:solidFill>
              <a:srgbClr val="8D2A4D"/>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696992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675"/>
        <p:cNvGrpSpPr/>
        <p:nvPr/>
      </p:nvGrpSpPr>
      <p:grpSpPr>
        <a:xfrm>
          <a:off x="0" y="0"/>
          <a:ext cx="0" cy="0"/>
          <a:chOff x="0" y="0"/>
          <a:chExt cx="0" cy="0"/>
        </a:xfrm>
      </p:grpSpPr>
      <p:sp>
        <p:nvSpPr>
          <p:cNvPr id="2" name="Google Shape;686;p22">
            <a:extLst>
              <a:ext uri="{FF2B5EF4-FFF2-40B4-BE49-F238E27FC236}">
                <a16:creationId xmlns:a16="http://schemas.microsoft.com/office/drawing/2014/main" id="{894757A6-B681-1663-8224-3276EEC16DBC}"/>
              </a:ext>
            </a:extLst>
          </p:cNvPr>
          <p:cNvSpPr/>
          <p:nvPr/>
        </p:nvSpPr>
        <p:spPr>
          <a:xfrm>
            <a:off x="0" y="1"/>
            <a:ext cx="32918400" cy="3861525"/>
          </a:xfrm>
          <a:prstGeom prst="rect">
            <a:avLst/>
          </a:prstGeom>
          <a:solidFill>
            <a:srgbClr val="674172"/>
          </a:solidFill>
          <a:ln>
            <a:noFill/>
          </a:ln>
        </p:spPr>
        <p:txBody>
          <a:bodyPr spcFirstLastPara="1" wrap="square" lIns="91425" tIns="91425" rIns="91425" bIns="91425" anchor="ctr" anchorCtr="0">
            <a:noAutofit/>
          </a:bodyPr>
          <a:lstStyle/>
          <a:p>
            <a:pPr algn="ctr"/>
            <a:endParaRPr sz="7200" b="1" dirty="0">
              <a:solidFill>
                <a:schemeClr val="lt1"/>
              </a:solidFill>
            </a:endParaRPr>
          </a:p>
        </p:txBody>
      </p:sp>
      <p:sp>
        <p:nvSpPr>
          <p:cNvPr id="29" name="Google Shape;691;p22">
            <a:extLst>
              <a:ext uri="{FF2B5EF4-FFF2-40B4-BE49-F238E27FC236}">
                <a16:creationId xmlns:a16="http://schemas.microsoft.com/office/drawing/2014/main" id="{9361DC20-412A-AA2A-8963-0F38003BF87E}"/>
              </a:ext>
            </a:extLst>
          </p:cNvPr>
          <p:cNvSpPr txBox="1"/>
          <p:nvPr/>
        </p:nvSpPr>
        <p:spPr>
          <a:xfrm>
            <a:off x="11907150" y="2486398"/>
            <a:ext cx="9104100" cy="747300"/>
          </a:xfrm>
          <a:prstGeom prst="rect">
            <a:avLst/>
          </a:prstGeom>
          <a:noFill/>
          <a:ln>
            <a:noFill/>
          </a:ln>
        </p:spPr>
        <p:txBody>
          <a:bodyPr spcFirstLastPara="1" wrap="square" lIns="91425" tIns="91425" rIns="91425" bIns="91425" anchor="t" anchorCtr="0">
            <a:noAutofit/>
          </a:bodyPr>
          <a:lstStyle/>
          <a:p>
            <a:pPr algn="ctr"/>
            <a:r>
              <a:rPr lang="en" sz="2400" b="1" dirty="0">
                <a:solidFill>
                  <a:schemeClr val="bg1"/>
                </a:solidFill>
              </a:rPr>
              <a:t>Names of poster authors, researchers, contributors (24 pt)</a:t>
            </a:r>
            <a:endParaRPr dirty="0">
              <a:solidFill>
                <a:schemeClr val="bg1"/>
              </a:solidFill>
            </a:endParaRPr>
          </a:p>
        </p:txBody>
      </p:sp>
      <p:sp>
        <p:nvSpPr>
          <p:cNvPr id="48" name="TextBox 47">
            <a:extLst>
              <a:ext uri="{FF2B5EF4-FFF2-40B4-BE49-F238E27FC236}">
                <a16:creationId xmlns:a16="http://schemas.microsoft.com/office/drawing/2014/main" id="{2D5749A0-51F4-A3AB-36FC-5C214B23E1BF}"/>
              </a:ext>
            </a:extLst>
          </p:cNvPr>
          <p:cNvSpPr txBox="1"/>
          <p:nvPr/>
        </p:nvSpPr>
        <p:spPr>
          <a:xfrm>
            <a:off x="11528854" y="1179094"/>
            <a:ext cx="9860692" cy="1200329"/>
          </a:xfrm>
          <a:prstGeom prst="rect">
            <a:avLst/>
          </a:prstGeom>
          <a:noFill/>
        </p:spPr>
        <p:txBody>
          <a:bodyPr wrap="square" rtlCol="0">
            <a:spAutoFit/>
          </a:bodyPr>
          <a:lstStyle/>
          <a:p>
            <a:pPr algn="ctr"/>
            <a:r>
              <a:rPr lang="en-US" sz="7200" b="1" dirty="0">
                <a:solidFill>
                  <a:schemeClr val="bg1"/>
                </a:solidFill>
              </a:rPr>
              <a:t>Poster Title (72 pt)</a:t>
            </a:r>
          </a:p>
        </p:txBody>
      </p:sp>
      <p:sp>
        <p:nvSpPr>
          <p:cNvPr id="28" name="Google Shape;687;p22">
            <a:extLst>
              <a:ext uri="{FF2B5EF4-FFF2-40B4-BE49-F238E27FC236}">
                <a16:creationId xmlns:a16="http://schemas.microsoft.com/office/drawing/2014/main" id="{D1D5F00F-0939-2C85-5382-6AF2B8DCBC3F}"/>
              </a:ext>
            </a:extLst>
          </p:cNvPr>
          <p:cNvSpPr txBox="1"/>
          <p:nvPr/>
        </p:nvSpPr>
        <p:spPr>
          <a:xfrm>
            <a:off x="1470184" y="4734583"/>
            <a:ext cx="10502556" cy="891543"/>
          </a:xfrm>
          <a:prstGeom prst="rect">
            <a:avLst/>
          </a:prstGeom>
          <a:noFill/>
          <a:ln>
            <a:noFill/>
          </a:ln>
        </p:spPr>
        <p:txBody>
          <a:bodyPr spcFirstLastPara="1" wrap="square" lIns="91425" tIns="91425" rIns="91425" bIns="91425" anchor="t" anchorCtr="0">
            <a:noAutofit/>
          </a:bodyPr>
          <a:lstStyle/>
          <a:p>
            <a:r>
              <a:rPr lang="en" sz="4200" b="1" dirty="0">
                <a:solidFill>
                  <a:srgbClr val="674172"/>
                </a:solidFill>
                <a:latin typeface="+mj-lt"/>
              </a:rPr>
              <a:t>Section Heading (42 pt)</a:t>
            </a:r>
            <a:endParaRPr sz="4200" dirty="0">
              <a:solidFill>
                <a:srgbClr val="674172"/>
              </a:solidFill>
              <a:latin typeface="+mj-lt"/>
            </a:endParaRPr>
          </a:p>
          <a:p>
            <a:endParaRPr sz="5600" b="1" dirty="0">
              <a:solidFill>
                <a:srgbClr val="674172"/>
              </a:solidFill>
            </a:endParaRPr>
          </a:p>
        </p:txBody>
      </p:sp>
      <p:sp>
        <p:nvSpPr>
          <p:cNvPr id="49" name="Google Shape;687;p22">
            <a:extLst>
              <a:ext uri="{FF2B5EF4-FFF2-40B4-BE49-F238E27FC236}">
                <a16:creationId xmlns:a16="http://schemas.microsoft.com/office/drawing/2014/main" id="{ECC6A8D5-14D6-2659-AA9B-0B29576D73E5}"/>
              </a:ext>
            </a:extLst>
          </p:cNvPr>
          <p:cNvSpPr txBox="1"/>
          <p:nvPr/>
        </p:nvSpPr>
        <p:spPr>
          <a:xfrm>
            <a:off x="17597907" y="4726963"/>
            <a:ext cx="10575915" cy="891543"/>
          </a:xfrm>
          <a:prstGeom prst="rect">
            <a:avLst/>
          </a:prstGeom>
          <a:noFill/>
          <a:ln>
            <a:noFill/>
          </a:ln>
        </p:spPr>
        <p:txBody>
          <a:bodyPr spcFirstLastPara="1" wrap="square" lIns="91425" tIns="91425" rIns="91425" bIns="91425" anchor="t" anchorCtr="0">
            <a:noAutofit/>
          </a:bodyPr>
          <a:lstStyle/>
          <a:p>
            <a:r>
              <a:rPr lang="en" sz="4200" b="1" dirty="0">
                <a:solidFill>
                  <a:srgbClr val="674172"/>
                </a:solidFill>
                <a:latin typeface="+mj-lt"/>
              </a:rPr>
              <a:t>Section Heading (42 pt)</a:t>
            </a:r>
            <a:endParaRPr sz="4200" dirty="0">
              <a:solidFill>
                <a:srgbClr val="674172"/>
              </a:solidFill>
              <a:latin typeface="+mj-lt"/>
            </a:endParaRPr>
          </a:p>
          <a:p>
            <a:endParaRPr sz="5600" b="1" dirty="0">
              <a:solidFill>
                <a:srgbClr val="674172"/>
              </a:solidFill>
            </a:endParaRPr>
          </a:p>
        </p:txBody>
      </p:sp>
      <p:sp>
        <p:nvSpPr>
          <p:cNvPr id="50" name="Google Shape;687;p22">
            <a:extLst>
              <a:ext uri="{FF2B5EF4-FFF2-40B4-BE49-F238E27FC236}">
                <a16:creationId xmlns:a16="http://schemas.microsoft.com/office/drawing/2014/main" id="{C02A0EF3-71E4-8E46-8474-F5C0365A8666}"/>
              </a:ext>
            </a:extLst>
          </p:cNvPr>
          <p:cNvSpPr txBox="1"/>
          <p:nvPr/>
        </p:nvSpPr>
        <p:spPr>
          <a:xfrm>
            <a:off x="1396825" y="18018231"/>
            <a:ext cx="10676827" cy="891543"/>
          </a:xfrm>
          <a:prstGeom prst="rect">
            <a:avLst/>
          </a:prstGeom>
          <a:noFill/>
          <a:ln>
            <a:noFill/>
          </a:ln>
        </p:spPr>
        <p:txBody>
          <a:bodyPr spcFirstLastPara="1" wrap="square" lIns="91425" tIns="91425" rIns="91425" bIns="91425" anchor="t" anchorCtr="0">
            <a:noAutofit/>
          </a:bodyPr>
          <a:lstStyle/>
          <a:p>
            <a:r>
              <a:rPr lang="en" sz="4200" b="1" dirty="0">
                <a:solidFill>
                  <a:srgbClr val="674172"/>
                </a:solidFill>
                <a:latin typeface="+mj-lt"/>
              </a:rPr>
              <a:t>Section Heading (42 pt)</a:t>
            </a:r>
            <a:endParaRPr sz="4200" dirty="0">
              <a:solidFill>
                <a:srgbClr val="674172"/>
              </a:solidFill>
              <a:latin typeface="+mj-lt"/>
            </a:endParaRPr>
          </a:p>
          <a:p>
            <a:endParaRPr sz="5600" b="1" dirty="0">
              <a:solidFill>
                <a:srgbClr val="674172"/>
              </a:solidFill>
            </a:endParaRPr>
          </a:p>
        </p:txBody>
      </p:sp>
      <p:sp>
        <p:nvSpPr>
          <p:cNvPr id="51" name="Google Shape;687;p22">
            <a:extLst>
              <a:ext uri="{FF2B5EF4-FFF2-40B4-BE49-F238E27FC236}">
                <a16:creationId xmlns:a16="http://schemas.microsoft.com/office/drawing/2014/main" id="{9FB6E63A-2CEE-F691-3826-DE2D36F5E229}"/>
              </a:ext>
            </a:extLst>
          </p:cNvPr>
          <p:cNvSpPr txBox="1"/>
          <p:nvPr/>
        </p:nvSpPr>
        <p:spPr>
          <a:xfrm>
            <a:off x="17597908" y="29441642"/>
            <a:ext cx="10575914" cy="891543"/>
          </a:xfrm>
          <a:prstGeom prst="rect">
            <a:avLst/>
          </a:prstGeom>
          <a:noFill/>
          <a:ln>
            <a:noFill/>
          </a:ln>
        </p:spPr>
        <p:txBody>
          <a:bodyPr spcFirstLastPara="1" wrap="square" lIns="91425" tIns="91425" rIns="91425" bIns="91425" anchor="t" anchorCtr="0">
            <a:noAutofit/>
          </a:bodyPr>
          <a:lstStyle/>
          <a:p>
            <a:r>
              <a:rPr lang="en" sz="4200" b="1" dirty="0">
                <a:solidFill>
                  <a:srgbClr val="674172"/>
                </a:solidFill>
                <a:latin typeface="+mj-lt"/>
              </a:rPr>
              <a:t>Section Heading (42 pt)</a:t>
            </a:r>
            <a:endParaRPr sz="4200" dirty="0">
              <a:solidFill>
                <a:srgbClr val="674172"/>
              </a:solidFill>
              <a:latin typeface="+mj-lt"/>
            </a:endParaRPr>
          </a:p>
          <a:p>
            <a:endParaRPr sz="5600" b="1" dirty="0">
              <a:solidFill>
                <a:srgbClr val="674172"/>
              </a:solidFill>
            </a:endParaRPr>
          </a:p>
        </p:txBody>
      </p:sp>
      <p:sp>
        <p:nvSpPr>
          <p:cNvPr id="52" name="Google Shape;687;p22">
            <a:extLst>
              <a:ext uri="{FF2B5EF4-FFF2-40B4-BE49-F238E27FC236}">
                <a16:creationId xmlns:a16="http://schemas.microsoft.com/office/drawing/2014/main" id="{1CE23B61-6D22-BE57-19BB-62618A356502}"/>
              </a:ext>
            </a:extLst>
          </p:cNvPr>
          <p:cNvSpPr txBox="1"/>
          <p:nvPr/>
        </p:nvSpPr>
        <p:spPr>
          <a:xfrm>
            <a:off x="1497739" y="31785409"/>
            <a:ext cx="10474999" cy="891543"/>
          </a:xfrm>
          <a:prstGeom prst="rect">
            <a:avLst/>
          </a:prstGeom>
          <a:noFill/>
          <a:ln>
            <a:noFill/>
          </a:ln>
        </p:spPr>
        <p:txBody>
          <a:bodyPr spcFirstLastPara="1" wrap="square" lIns="91425" tIns="91425" rIns="91425" bIns="91425" anchor="t" anchorCtr="0">
            <a:noAutofit/>
          </a:bodyPr>
          <a:lstStyle/>
          <a:p>
            <a:r>
              <a:rPr lang="en" sz="4200" b="1" dirty="0">
                <a:solidFill>
                  <a:srgbClr val="674172"/>
                </a:solidFill>
                <a:latin typeface="+mj-lt"/>
              </a:rPr>
              <a:t>Section Heading (42 pt)</a:t>
            </a:r>
            <a:endParaRPr sz="4200" dirty="0">
              <a:solidFill>
                <a:srgbClr val="674172"/>
              </a:solidFill>
              <a:latin typeface="+mj-lt"/>
            </a:endParaRPr>
          </a:p>
          <a:p>
            <a:endParaRPr sz="5600" b="1" dirty="0">
              <a:solidFill>
                <a:srgbClr val="674172"/>
              </a:solidFill>
            </a:endParaRPr>
          </a:p>
        </p:txBody>
      </p:sp>
      <p:sp>
        <p:nvSpPr>
          <p:cNvPr id="6" name="Google Shape;687;p22">
            <a:extLst>
              <a:ext uri="{FF2B5EF4-FFF2-40B4-BE49-F238E27FC236}">
                <a16:creationId xmlns:a16="http://schemas.microsoft.com/office/drawing/2014/main" id="{6BF93719-95E8-5F1C-C59A-B791D3473658}"/>
              </a:ext>
            </a:extLst>
          </p:cNvPr>
          <p:cNvSpPr txBox="1"/>
          <p:nvPr/>
        </p:nvSpPr>
        <p:spPr>
          <a:xfrm>
            <a:off x="1470183" y="5843773"/>
            <a:ext cx="13620595"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8" name="Google Shape;687;p22">
            <a:extLst>
              <a:ext uri="{FF2B5EF4-FFF2-40B4-BE49-F238E27FC236}">
                <a16:creationId xmlns:a16="http://schemas.microsoft.com/office/drawing/2014/main" id="{886D26D1-7130-35FD-6808-8E7DDDA2809A}"/>
              </a:ext>
            </a:extLst>
          </p:cNvPr>
          <p:cNvSpPr txBox="1"/>
          <p:nvPr/>
        </p:nvSpPr>
        <p:spPr>
          <a:xfrm>
            <a:off x="17597908" y="5858609"/>
            <a:ext cx="13780703"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9" name="Google Shape;687;p22">
            <a:extLst>
              <a:ext uri="{FF2B5EF4-FFF2-40B4-BE49-F238E27FC236}">
                <a16:creationId xmlns:a16="http://schemas.microsoft.com/office/drawing/2014/main" id="{087254A2-6D2A-A728-F40C-21078A07B72B}"/>
              </a:ext>
            </a:extLst>
          </p:cNvPr>
          <p:cNvSpPr txBox="1"/>
          <p:nvPr/>
        </p:nvSpPr>
        <p:spPr>
          <a:xfrm>
            <a:off x="1396825" y="19114944"/>
            <a:ext cx="13584225"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10" name="Google Shape;687;p22">
            <a:extLst>
              <a:ext uri="{FF2B5EF4-FFF2-40B4-BE49-F238E27FC236}">
                <a16:creationId xmlns:a16="http://schemas.microsoft.com/office/drawing/2014/main" id="{1CCF1150-BE7E-0763-D3C8-9C0F656B807E}"/>
              </a:ext>
            </a:extLst>
          </p:cNvPr>
          <p:cNvSpPr txBox="1"/>
          <p:nvPr/>
        </p:nvSpPr>
        <p:spPr>
          <a:xfrm>
            <a:off x="1497739" y="32864150"/>
            <a:ext cx="13780703"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11" name="Google Shape;687;p22">
            <a:extLst>
              <a:ext uri="{FF2B5EF4-FFF2-40B4-BE49-F238E27FC236}">
                <a16:creationId xmlns:a16="http://schemas.microsoft.com/office/drawing/2014/main" id="{793A8B3A-F6F4-28F7-9B3E-EFB504CDF54E}"/>
              </a:ext>
            </a:extLst>
          </p:cNvPr>
          <p:cNvSpPr txBox="1"/>
          <p:nvPr/>
        </p:nvSpPr>
        <p:spPr>
          <a:xfrm>
            <a:off x="17597907" y="30504603"/>
            <a:ext cx="13780703"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cxnSp>
        <p:nvCxnSpPr>
          <p:cNvPr id="3" name="Straight Connector 2">
            <a:extLst>
              <a:ext uri="{FF2B5EF4-FFF2-40B4-BE49-F238E27FC236}">
                <a16:creationId xmlns:a16="http://schemas.microsoft.com/office/drawing/2014/main" id="{CFF005C1-DD40-8CB9-C87E-3E67E21E21E1}"/>
              </a:ext>
            </a:extLst>
          </p:cNvPr>
          <p:cNvCxnSpPr>
            <a:cxnSpLocks/>
          </p:cNvCxnSpPr>
          <p:nvPr/>
        </p:nvCxnSpPr>
        <p:spPr>
          <a:xfrm>
            <a:off x="1433157" y="5839901"/>
            <a:ext cx="13547893" cy="0"/>
          </a:xfrm>
          <a:prstGeom prst="line">
            <a:avLst/>
          </a:prstGeom>
          <a:ln w="101600">
            <a:solidFill>
              <a:srgbClr val="674172"/>
            </a:solidFill>
          </a:ln>
        </p:spPr>
        <p:style>
          <a:lnRef idx="1">
            <a:schemeClr val="accent1"/>
          </a:lnRef>
          <a:fillRef idx="0">
            <a:schemeClr val="accent1"/>
          </a:fillRef>
          <a:effectRef idx="0">
            <a:schemeClr val="accent1"/>
          </a:effectRef>
          <a:fontRef idx="minor">
            <a:schemeClr val="tx1"/>
          </a:fontRef>
        </p:style>
      </p:cxnSp>
      <p:cxnSp>
        <p:nvCxnSpPr>
          <p:cNvPr id="4" name="Straight Connector 3">
            <a:extLst>
              <a:ext uri="{FF2B5EF4-FFF2-40B4-BE49-F238E27FC236}">
                <a16:creationId xmlns:a16="http://schemas.microsoft.com/office/drawing/2014/main" id="{34CE0F6A-44C6-DF2A-C184-49B38CF106D0}"/>
              </a:ext>
            </a:extLst>
          </p:cNvPr>
          <p:cNvCxnSpPr>
            <a:cxnSpLocks/>
          </p:cNvCxnSpPr>
          <p:nvPr/>
        </p:nvCxnSpPr>
        <p:spPr>
          <a:xfrm>
            <a:off x="1441927" y="19128311"/>
            <a:ext cx="13648851" cy="0"/>
          </a:xfrm>
          <a:prstGeom prst="line">
            <a:avLst/>
          </a:prstGeom>
          <a:ln w="101600">
            <a:solidFill>
              <a:srgbClr val="674172"/>
            </a:solidFill>
          </a:ln>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5F79BB17-1F0D-DE40-3703-F566E0FC514A}"/>
              </a:ext>
            </a:extLst>
          </p:cNvPr>
          <p:cNvCxnSpPr>
            <a:cxnSpLocks/>
          </p:cNvCxnSpPr>
          <p:nvPr/>
        </p:nvCxnSpPr>
        <p:spPr>
          <a:xfrm>
            <a:off x="1433607" y="32890902"/>
            <a:ext cx="13828982" cy="0"/>
          </a:xfrm>
          <a:prstGeom prst="line">
            <a:avLst/>
          </a:prstGeom>
          <a:ln w="101600">
            <a:solidFill>
              <a:srgbClr val="674172"/>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92BC9B07-3076-75FA-38F3-E9D08081300E}"/>
              </a:ext>
            </a:extLst>
          </p:cNvPr>
          <p:cNvCxnSpPr>
            <a:cxnSpLocks/>
          </p:cNvCxnSpPr>
          <p:nvPr/>
        </p:nvCxnSpPr>
        <p:spPr>
          <a:xfrm>
            <a:off x="17603381" y="30546376"/>
            <a:ext cx="13780703" cy="0"/>
          </a:xfrm>
          <a:prstGeom prst="line">
            <a:avLst/>
          </a:prstGeom>
          <a:ln w="101600">
            <a:solidFill>
              <a:srgbClr val="674172"/>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0DCB04E1-EA79-2818-E8AF-5752A6931859}"/>
              </a:ext>
            </a:extLst>
          </p:cNvPr>
          <p:cNvCxnSpPr>
            <a:cxnSpLocks/>
          </p:cNvCxnSpPr>
          <p:nvPr/>
        </p:nvCxnSpPr>
        <p:spPr>
          <a:xfrm>
            <a:off x="17566805" y="5857575"/>
            <a:ext cx="13780703" cy="0"/>
          </a:xfrm>
          <a:prstGeom prst="line">
            <a:avLst/>
          </a:prstGeom>
          <a:ln w="101600">
            <a:solidFill>
              <a:srgbClr val="67417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142217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675"/>
        <p:cNvGrpSpPr/>
        <p:nvPr/>
      </p:nvGrpSpPr>
      <p:grpSpPr>
        <a:xfrm>
          <a:off x="0" y="0"/>
          <a:ext cx="0" cy="0"/>
          <a:chOff x="0" y="0"/>
          <a:chExt cx="0" cy="0"/>
        </a:xfrm>
      </p:grpSpPr>
      <p:sp>
        <p:nvSpPr>
          <p:cNvPr id="2" name="Google Shape;686;p22">
            <a:extLst>
              <a:ext uri="{FF2B5EF4-FFF2-40B4-BE49-F238E27FC236}">
                <a16:creationId xmlns:a16="http://schemas.microsoft.com/office/drawing/2014/main" id="{3F93F283-B4E9-1BB1-F04B-BD45AE5BD378}"/>
              </a:ext>
            </a:extLst>
          </p:cNvPr>
          <p:cNvSpPr/>
          <p:nvPr/>
        </p:nvSpPr>
        <p:spPr>
          <a:xfrm>
            <a:off x="0" y="1"/>
            <a:ext cx="32918400" cy="3861525"/>
          </a:xfrm>
          <a:prstGeom prst="rect">
            <a:avLst/>
          </a:prstGeom>
          <a:solidFill>
            <a:srgbClr val="414D42"/>
          </a:solidFill>
          <a:ln>
            <a:noFill/>
          </a:ln>
        </p:spPr>
        <p:txBody>
          <a:bodyPr spcFirstLastPara="1" wrap="square" lIns="91425" tIns="91425" rIns="91425" bIns="91425" anchor="ctr" anchorCtr="0">
            <a:noAutofit/>
          </a:bodyPr>
          <a:lstStyle/>
          <a:p>
            <a:pPr algn="ctr"/>
            <a:endParaRPr sz="7200" b="1" dirty="0">
              <a:solidFill>
                <a:schemeClr val="lt1"/>
              </a:solidFill>
            </a:endParaRPr>
          </a:p>
        </p:txBody>
      </p:sp>
      <p:sp>
        <p:nvSpPr>
          <p:cNvPr id="29" name="Google Shape;691;p22">
            <a:extLst>
              <a:ext uri="{FF2B5EF4-FFF2-40B4-BE49-F238E27FC236}">
                <a16:creationId xmlns:a16="http://schemas.microsoft.com/office/drawing/2014/main" id="{9361DC20-412A-AA2A-8963-0F38003BF87E}"/>
              </a:ext>
            </a:extLst>
          </p:cNvPr>
          <p:cNvSpPr txBox="1"/>
          <p:nvPr/>
        </p:nvSpPr>
        <p:spPr>
          <a:xfrm>
            <a:off x="11907150" y="2486398"/>
            <a:ext cx="9104100" cy="747300"/>
          </a:xfrm>
          <a:prstGeom prst="rect">
            <a:avLst/>
          </a:prstGeom>
          <a:noFill/>
          <a:ln>
            <a:noFill/>
          </a:ln>
        </p:spPr>
        <p:txBody>
          <a:bodyPr spcFirstLastPara="1" wrap="square" lIns="91425" tIns="91425" rIns="91425" bIns="91425" anchor="t" anchorCtr="0">
            <a:noAutofit/>
          </a:bodyPr>
          <a:lstStyle/>
          <a:p>
            <a:pPr algn="ctr"/>
            <a:r>
              <a:rPr lang="en" sz="2400" b="1" dirty="0">
                <a:solidFill>
                  <a:schemeClr val="bg1"/>
                </a:solidFill>
              </a:rPr>
              <a:t>Names of poster authors, researchers, contributors (24 pt)</a:t>
            </a:r>
            <a:endParaRPr dirty="0">
              <a:solidFill>
                <a:schemeClr val="bg1"/>
              </a:solidFill>
            </a:endParaRPr>
          </a:p>
        </p:txBody>
      </p:sp>
      <p:sp>
        <p:nvSpPr>
          <p:cNvPr id="48" name="TextBox 47">
            <a:extLst>
              <a:ext uri="{FF2B5EF4-FFF2-40B4-BE49-F238E27FC236}">
                <a16:creationId xmlns:a16="http://schemas.microsoft.com/office/drawing/2014/main" id="{2D5749A0-51F4-A3AB-36FC-5C214B23E1BF}"/>
              </a:ext>
            </a:extLst>
          </p:cNvPr>
          <p:cNvSpPr txBox="1"/>
          <p:nvPr/>
        </p:nvSpPr>
        <p:spPr>
          <a:xfrm>
            <a:off x="11528186" y="1146569"/>
            <a:ext cx="9860692" cy="1200329"/>
          </a:xfrm>
          <a:prstGeom prst="rect">
            <a:avLst/>
          </a:prstGeom>
          <a:noFill/>
        </p:spPr>
        <p:txBody>
          <a:bodyPr wrap="square" rtlCol="0">
            <a:spAutoFit/>
          </a:bodyPr>
          <a:lstStyle/>
          <a:p>
            <a:pPr algn="ctr"/>
            <a:r>
              <a:rPr lang="en-US" sz="7200" b="1" dirty="0">
                <a:solidFill>
                  <a:schemeClr val="bg1"/>
                </a:solidFill>
              </a:rPr>
              <a:t>Poster Title (72 pt)</a:t>
            </a:r>
          </a:p>
        </p:txBody>
      </p:sp>
      <p:sp>
        <p:nvSpPr>
          <p:cNvPr id="28" name="Google Shape;687;p22">
            <a:extLst>
              <a:ext uri="{FF2B5EF4-FFF2-40B4-BE49-F238E27FC236}">
                <a16:creationId xmlns:a16="http://schemas.microsoft.com/office/drawing/2014/main" id="{D1D5F00F-0939-2C85-5382-6AF2B8DCBC3F}"/>
              </a:ext>
            </a:extLst>
          </p:cNvPr>
          <p:cNvSpPr txBox="1"/>
          <p:nvPr/>
        </p:nvSpPr>
        <p:spPr>
          <a:xfrm>
            <a:off x="1470184" y="4734583"/>
            <a:ext cx="10502556" cy="891543"/>
          </a:xfrm>
          <a:prstGeom prst="rect">
            <a:avLst/>
          </a:prstGeom>
          <a:noFill/>
          <a:ln>
            <a:noFill/>
          </a:ln>
        </p:spPr>
        <p:txBody>
          <a:bodyPr spcFirstLastPara="1" wrap="square" lIns="91425" tIns="91425" rIns="91425" bIns="91425" anchor="t" anchorCtr="0">
            <a:noAutofit/>
          </a:bodyPr>
          <a:lstStyle/>
          <a:p>
            <a:r>
              <a:rPr lang="en" sz="4200" b="1" dirty="0">
                <a:solidFill>
                  <a:srgbClr val="414D42"/>
                </a:solidFill>
                <a:latin typeface="+mj-lt"/>
              </a:rPr>
              <a:t>Section Heading (42 pt)</a:t>
            </a:r>
            <a:endParaRPr sz="4200" dirty="0">
              <a:solidFill>
                <a:srgbClr val="414D42"/>
              </a:solidFill>
              <a:latin typeface="+mj-lt"/>
            </a:endParaRPr>
          </a:p>
          <a:p>
            <a:endParaRPr sz="5600" b="1" dirty="0">
              <a:solidFill>
                <a:srgbClr val="414D42"/>
              </a:solidFill>
            </a:endParaRPr>
          </a:p>
        </p:txBody>
      </p:sp>
      <p:sp>
        <p:nvSpPr>
          <p:cNvPr id="49" name="Google Shape;687;p22">
            <a:extLst>
              <a:ext uri="{FF2B5EF4-FFF2-40B4-BE49-F238E27FC236}">
                <a16:creationId xmlns:a16="http://schemas.microsoft.com/office/drawing/2014/main" id="{ECC6A8D5-14D6-2659-AA9B-0B29576D73E5}"/>
              </a:ext>
            </a:extLst>
          </p:cNvPr>
          <p:cNvSpPr txBox="1"/>
          <p:nvPr/>
        </p:nvSpPr>
        <p:spPr>
          <a:xfrm>
            <a:off x="17597907" y="4726963"/>
            <a:ext cx="10575915" cy="891543"/>
          </a:xfrm>
          <a:prstGeom prst="rect">
            <a:avLst/>
          </a:prstGeom>
          <a:noFill/>
          <a:ln>
            <a:noFill/>
          </a:ln>
        </p:spPr>
        <p:txBody>
          <a:bodyPr spcFirstLastPara="1" wrap="square" lIns="91425" tIns="91425" rIns="91425" bIns="91425" anchor="t" anchorCtr="0">
            <a:noAutofit/>
          </a:bodyPr>
          <a:lstStyle/>
          <a:p>
            <a:r>
              <a:rPr lang="en" sz="4200" b="1" dirty="0">
                <a:solidFill>
                  <a:srgbClr val="414D42"/>
                </a:solidFill>
                <a:latin typeface="+mj-lt"/>
              </a:rPr>
              <a:t>Section Heading (42 pt)</a:t>
            </a:r>
            <a:endParaRPr sz="4200" dirty="0">
              <a:solidFill>
                <a:srgbClr val="414D42"/>
              </a:solidFill>
              <a:latin typeface="+mj-lt"/>
            </a:endParaRPr>
          </a:p>
          <a:p>
            <a:endParaRPr sz="5600" b="1" dirty="0">
              <a:solidFill>
                <a:srgbClr val="414D42"/>
              </a:solidFill>
            </a:endParaRPr>
          </a:p>
        </p:txBody>
      </p:sp>
      <p:sp>
        <p:nvSpPr>
          <p:cNvPr id="50" name="Google Shape;687;p22">
            <a:extLst>
              <a:ext uri="{FF2B5EF4-FFF2-40B4-BE49-F238E27FC236}">
                <a16:creationId xmlns:a16="http://schemas.microsoft.com/office/drawing/2014/main" id="{C02A0EF3-71E4-8E46-8474-F5C0365A8666}"/>
              </a:ext>
            </a:extLst>
          </p:cNvPr>
          <p:cNvSpPr txBox="1"/>
          <p:nvPr/>
        </p:nvSpPr>
        <p:spPr>
          <a:xfrm>
            <a:off x="1396825" y="18018231"/>
            <a:ext cx="10676827" cy="891543"/>
          </a:xfrm>
          <a:prstGeom prst="rect">
            <a:avLst/>
          </a:prstGeom>
          <a:noFill/>
          <a:ln>
            <a:noFill/>
          </a:ln>
        </p:spPr>
        <p:txBody>
          <a:bodyPr spcFirstLastPara="1" wrap="square" lIns="91425" tIns="91425" rIns="91425" bIns="91425" anchor="t" anchorCtr="0">
            <a:noAutofit/>
          </a:bodyPr>
          <a:lstStyle/>
          <a:p>
            <a:r>
              <a:rPr lang="en" sz="4200" b="1" dirty="0">
                <a:solidFill>
                  <a:srgbClr val="414D42"/>
                </a:solidFill>
                <a:latin typeface="+mj-lt"/>
              </a:rPr>
              <a:t>Section Heading (42 pt)</a:t>
            </a:r>
            <a:endParaRPr sz="4200" dirty="0">
              <a:solidFill>
                <a:srgbClr val="414D42"/>
              </a:solidFill>
              <a:latin typeface="+mj-lt"/>
            </a:endParaRPr>
          </a:p>
          <a:p>
            <a:endParaRPr sz="5600" b="1" dirty="0">
              <a:solidFill>
                <a:srgbClr val="414D42"/>
              </a:solidFill>
            </a:endParaRPr>
          </a:p>
        </p:txBody>
      </p:sp>
      <p:sp>
        <p:nvSpPr>
          <p:cNvPr id="51" name="Google Shape;687;p22">
            <a:extLst>
              <a:ext uri="{FF2B5EF4-FFF2-40B4-BE49-F238E27FC236}">
                <a16:creationId xmlns:a16="http://schemas.microsoft.com/office/drawing/2014/main" id="{9FB6E63A-2CEE-F691-3826-DE2D36F5E229}"/>
              </a:ext>
            </a:extLst>
          </p:cNvPr>
          <p:cNvSpPr txBox="1"/>
          <p:nvPr/>
        </p:nvSpPr>
        <p:spPr>
          <a:xfrm>
            <a:off x="17597908" y="29441642"/>
            <a:ext cx="10575914" cy="891543"/>
          </a:xfrm>
          <a:prstGeom prst="rect">
            <a:avLst/>
          </a:prstGeom>
          <a:noFill/>
          <a:ln>
            <a:noFill/>
          </a:ln>
        </p:spPr>
        <p:txBody>
          <a:bodyPr spcFirstLastPara="1" wrap="square" lIns="91425" tIns="91425" rIns="91425" bIns="91425" anchor="t" anchorCtr="0">
            <a:noAutofit/>
          </a:bodyPr>
          <a:lstStyle/>
          <a:p>
            <a:r>
              <a:rPr lang="en" sz="4200" b="1" dirty="0">
                <a:solidFill>
                  <a:srgbClr val="414D42"/>
                </a:solidFill>
                <a:latin typeface="+mj-lt"/>
              </a:rPr>
              <a:t>Section Heading (42 pt)</a:t>
            </a:r>
            <a:endParaRPr sz="4200" dirty="0">
              <a:solidFill>
                <a:srgbClr val="414D42"/>
              </a:solidFill>
              <a:latin typeface="+mj-lt"/>
            </a:endParaRPr>
          </a:p>
          <a:p>
            <a:endParaRPr sz="5600" b="1" dirty="0">
              <a:solidFill>
                <a:srgbClr val="414D42"/>
              </a:solidFill>
            </a:endParaRPr>
          </a:p>
        </p:txBody>
      </p:sp>
      <p:sp>
        <p:nvSpPr>
          <p:cNvPr id="52" name="Google Shape;687;p22">
            <a:extLst>
              <a:ext uri="{FF2B5EF4-FFF2-40B4-BE49-F238E27FC236}">
                <a16:creationId xmlns:a16="http://schemas.microsoft.com/office/drawing/2014/main" id="{1CE23B61-6D22-BE57-19BB-62618A356502}"/>
              </a:ext>
            </a:extLst>
          </p:cNvPr>
          <p:cNvSpPr txBox="1"/>
          <p:nvPr/>
        </p:nvSpPr>
        <p:spPr>
          <a:xfrm>
            <a:off x="1497739" y="31785409"/>
            <a:ext cx="10474999" cy="891543"/>
          </a:xfrm>
          <a:prstGeom prst="rect">
            <a:avLst/>
          </a:prstGeom>
          <a:noFill/>
          <a:ln>
            <a:noFill/>
          </a:ln>
        </p:spPr>
        <p:txBody>
          <a:bodyPr spcFirstLastPara="1" wrap="square" lIns="91425" tIns="91425" rIns="91425" bIns="91425" anchor="t" anchorCtr="0">
            <a:noAutofit/>
          </a:bodyPr>
          <a:lstStyle/>
          <a:p>
            <a:r>
              <a:rPr lang="en" sz="4200" b="1" dirty="0">
                <a:solidFill>
                  <a:srgbClr val="414D42"/>
                </a:solidFill>
                <a:latin typeface="+mj-lt"/>
              </a:rPr>
              <a:t>Section Heading (42 pt)</a:t>
            </a:r>
            <a:endParaRPr sz="4200" dirty="0">
              <a:solidFill>
                <a:srgbClr val="414D42"/>
              </a:solidFill>
              <a:latin typeface="+mj-lt"/>
            </a:endParaRPr>
          </a:p>
          <a:p>
            <a:endParaRPr sz="5600" b="1" dirty="0">
              <a:solidFill>
                <a:srgbClr val="414D42"/>
              </a:solidFill>
            </a:endParaRPr>
          </a:p>
        </p:txBody>
      </p:sp>
      <p:sp>
        <p:nvSpPr>
          <p:cNvPr id="6" name="Google Shape;687;p22">
            <a:extLst>
              <a:ext uri="{FF2B5EF4-FFF2-40B4-BE49-F238E27FC236}">
                <a16:creationId xmlns:a16="http://schemas.microsoft.com/office/drawing/2014/main" id="{6BF93719-95E8-5F1C-C59A-B791D3473658}"/>
              </a:ext>
            </a:extLst>
          </p:cNvPr>
          <p:cNvSpPr txBox="1"/>
          <p:nvPr/>
        </p:nvSpPr>
        <p:spPr>
          <a:xfrm>
            <a:off x="1470183" y="5843773"/>
            <a:ext cx="13780703"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8" name="Google Shape;687;p22">
            <a:extLst>
              <a:ext uri="{FF2B5EF4-FFF2-40B4-BE49-F238E27FC236}">
                <a16:creationId xmlns:a16="http://schemas.microsoft.com/office/drawing/2014/main" id="{886D26D1-7130-35FD-6808-8E7DDDA2809A}"/>
              </a:ext>
            </a:extLst>
          </p:cNvPr>
          <p:cNvSpPr txBox="1"/>
          <p:nvPr/>
        </p:nvSpPr>
        <p:spPr>
          <a:xfrm>
            <a:off x="17597908" y="5858609"/>
            <a:ext cx="13780703"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9" name="Google Shape;687;p22">
            <a:extLst>
              <a:ext uri="{FF2B5EF4-FFF2-40B4-BE49-F238E27FC236}">
                <a16:creationId xmlns:a16="http://schemas.microsoft.com/office/drawing/2014/main" id="{087254A2-6D2A-A728-F40C-21078A07B72B}"/>
              </a:ext>
            </a:extLst>
          </p:cNvPr>
          <p:cNvSpPr txBox="1"/>
          <p:nvPr/>
        </p:nvSpPr>
        <p:spPr>
          <a:xfrm>
            <a:off x="1396825" y="19114944"/>
            <a:ext cx="13780703"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10" name="Google Shape;687;p22">
            <a:extLst>
              <a:ext uri="{FF2B5EF4-FFF2-40B4-BE49-F238E27FC236}">
                <a16:creationId xmlns:a16="http://schemas.microsoft.com/office/drawing/2014/main" id="{1CCF1150-BE7E-0763-D3C8-9C0F656B807E}"/>
              </a:ext>
            </a:extLst>
          </p:cNvPr>
          <p:cNvSpPr txBox="1"/>
          <p:nvPr/>
        </p:nvSpPr>
        <p:spPr>
          <a:xfrm>
            <a:off x="1497739" y="32864150"/>
            <a:ext cx="13780703"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11" name="Google Shape;687;p22">
            <a:extLst>
              <a:ext uri="{FF2B5EF4-FFF2-40B4-BE49-F238E27FC236}">
                <a16:creationId xmlns:a16="http://schemas.microsoft.com/office/drawing/2014/main" id="{793A8B3A-F6F4-28F7-9B3E-EFB504CDF54E}"/>
              </a:ext>
            </a:extLst>
          </p:cNvPr>
          <p:cNvSpPr txBox="1"/>
          <p:nvPr/>
        </p:nvSpPr>
        <p:spPr>
          <a:xfrm>
            <a:off x="17597907" y="30504603"/>
            <a:ext cx="13780703"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cxnSp>
        <p:nvCxnSpPr>
          <p:cNvPr id="16" name="Straight Connector 15">
            <a:extLst>
              <a:ext uri="{FF2B5EF4-FFF2-40B4-BE49-F238E27FC236}">
                <a16:creationId xmlns:a16="http://schemas.microsoft.com/office/drawing/2014/main" id="{D7630234-39C3-F328-3B09-6E5BB93A7B8D}"/>
              </a:ext>
            </a:extLst>
          </p:cNvPr>
          <p:cNvCxnSpPr>
            <a:cxnSpLocks/>
          </p:cNvCxnSpPr>
          <p:nvPr/>
        </p:nvCxnSpPr>
        <p:spPr>
          <a:xfrm>
            <a:off x="16418245" y="4758955"/>
            <a:ext cx="0" cy="38209090"/>
          </a:xfrm>
          <a:prstGeom prst="line">
            <a:avLst/>
          </a:prstGeom>
          <a:ln w="50800">
            <a:solidFill>
              <a:srgbClr val="BDC8BD"/>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573AD560-A022-B9C7-0C69-29025431B962}"/>
              </a:ext>
            </a:extLst>
          </p:cNvPr>
          <p:cNvCxnSpPr>
            <a:cxnSpLocks/>
          </p:cNvCxnSpPr>
          <p:nvPr/>
        </p:nvCxnSpPr>
        <p:spPr>
          <a:xfrm>
            <a:off x="907908" y="30789152"/>
            <a:ext cx="14627041" cy="0"/>
          </a:xfrm>
          <a:prstGeom prst="line">
            <a:avLst/>
          </a:prstGeom>
          <a:ln w="50800">
            <a:solidFill>
              <a:srgbClr val="BDC8BD"/>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388BE12C-FD3E-D904-80A1-75ECCD2C784D}"/>
              </a:ext>
            </a:extLst>
          </p:cNvPr>
          <p:cNvCxnSpPr>
            <a:cxnSpLocks/>
          </p:cNvCxnSpPr>
          <p:nvPr/>
        </p:nvCxnSpPr>
        <p:spPr>
          <a:xfrm>
            <a:off x="17367195" y="28491722"/>
            <a:ext cx="14628051" cy="0"/>
          </a:xfrm>
          <a:prstGeom prst="line">
            <a:avLst/>
          </a:prstGeom>
          <a:ln w="50800">
            <a:solidFill>
              <a:srgbClr val="BDC8BD"/>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7EB323F1-27D1-5F0C-95FE-BF305FA2393D}"/>
              </a:ext>
            </a:extLst>
          </p:cNvPr>
          <p:cNvCxnSpPr>
            <a:cxnSpLocks/>
          </p:cNvCxnSpPr>
          <p:nvPr/>
        </p:nvCxnSpPr>
        <p:spPr>
          <a:xfrm>
            <a:off x="921817" y="16732974"/>
            <a:ext cx="14573275" cy="0"/>
          </a:xfrm>
          <a:prstGeom prst="line">
            <a:avLst/>
          </a:prstGeom>
          <a:ln w="50800">
            <a:solidFill>
              <a:srgbClr val="BDC8BD"/>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76743143"/>
      </p:ext>
    </p:extLst>
  </p:cSld>
  <p:clrMapOvr>
    <a:masterClrMapping/>
  </p:clrMapOvr>
</p:sld>
</file>

<file path=ppt/theme/theme1.xml><?xml version="1.0" encoding="utf-8"?>
<a:theme xmlns:a="http://schemas.openxmlformats.org/drawingml/2006/main" name="Simple Light">
  <a:themeElements>
    <a:clrScheme name="Custom 2">
      <a:dk1>
        <a:srgbClr val="000000"/>
      </a:dk1>
      <a:lt1>
        <a:srgbClr val="FFFFFF"/>
      </a:lt1>
      <a:dk2>
        <a:srgbClr val="000000"/>
      </a:dk2>
      <a:lt2>
        <a:srgbClr val="FFFFFF"/>
      </a:lt2>
      <a:accent1>
        <a:srgbClr val="003E51"/>
      </a:accent1>
      <a:accent2>
        <a:srgbClr val="00B0B9"/>
      </a:accent2>
      <a:accent3>
        <a:srgbClr val="9AB7C1"/>
      </a:accent3>
      <a:accent4>
        <a:srgbClr val="007B81"/>
      </a:accent4>
      <a:accent5>
        <a:srgbClr val="E0F6F7"/>
      </a:accent5>
      <a:accent6>
        <a:srgbClr val="D5E1E5"/>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1639</TotalTime>
  <Words>1477</Words>
  <Application>Microsoft Office PowerPoint</Application>
  <PresentationFormat>Custom</PresentationFormat>
  <Paragraphs>220</Paragraphs>
  <Slides>8</Slides>
  <Notes>8</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8</vt:i4>
      </vt:variant>
    </vt:vector>
  </HeadingPairs>
  <TitlesOfParts>
    <vt:vector size="10" baseType="lpstr">
      <vt:lpstr>Arial</vt:lpstr>
      <vt:lpstr>Simple Light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Melanie Latham</cp:lastModifiedBy>
  <cp:revision>98</cp:revision>
  <dcterms:modified xsi:type="dcterms:W3CDTF">2024-09-06T23:31:48Z</dcterms:modified>
</cp:coreProperties>
</file>